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399750" cy="32399288"/>
  <p:notesSz cx="6858000" cy="9144000"/>
  <p:defaultTextStyle>
    <a:defPPr>
      <a:defRPr lang="ar-DZ"/>
    </a:defPPr>
    <a:lvl1pPr marL="0" algn="l" defTabSz="2678278" rtl="0" eaLnBrk="1" latinLnBrk="0" hangingPunct="1">
      <a:defRPr sz="5272" kern="1200">
        <a:solidFill>
          <a:schemeClr val="tx1"/>
        </a:solidFill>
        <a:latin typeface="+mn-lt"/>
        <a:ea typeface="+mn-ea"/>
        <a:cs typeface="+mn-cs"/>
      </a:defRPr>
    </a:lvl1pPr>
    <a:lvl2pPr marL="1339139" algn="l" defTabSz="2678278" rtl="0" eaLnBrk="1" latinLnBrk="0" hangingPunct="1">
      <a:defRPr sz="5272" kern="1200">
        <a:solidFill>
          <a:schemeClr val="tx1"/>
        </a:solidFill>
        <a:latin typeface="+mn-lt"/>
        <a:ea typeface="+mn-ea"/>
        <a:cs typeface="+mn-cs"/>
      </a:defRPr>
    </a:lvl2pPr>
    <a:lvl3pPr marL="2678278" algn="l" defTabSz="2678278" rtl="0" eaLnBrk="1" latinLnBrk="0" hangingPunct="1">
      <a:defRPr sz="5272" kern="1200">
        <a:solidFill>
          <a:schemeClr val="tx1"/>
        </a:solidFill>
        <a:latin typeface="+mn-lt"/>
        <a:ea typeface="+mn-ea"/>
        <a:cs typeface="+mn-cs"/>
      </a:defRPr>
    </a:lvl3pPr>
    <a:lvl4pPr marL="4017416" algn="l" defTabSz="2678278" rtl="0" eaLnBrk="1" latinLnBrk="0" hangingPunct="1">
      <a:defRPr sz="5272" kern="1200">
        <a:solidFill>
          <a:schemeClr val="tx1"/>
        </a:solidFill>
        <a:latin typeface="+mn-lt"/>
        <a:ea typeface="+mn-ea"/>
        <a:cs typeface="+mn-cs"/>
      </a:defRPr>
    </a:lvl4pPr>
    <a:lvl5pPr marL="5356555" algn="l" defTabSz="2678278" rtl="0" eaLnBrk="1" latinLnBrk="0" hangingPunct="1">
      <a:defRPr sz="5272" kern="1200">
        <a:solidFill>
          <a:schemeClr val="tx1"/>
        </a:solidFill>
        <a:latin typeface="+mn-lt"/>
        <a:ea typeface="+mn-ea"/>
        <a:cs typeface="+mn-cs"/>
      </a:defRPr>
    </a:lvl5pPr>
    <a:lvl6pPr marL="6695694" algn="l" defTabSz="2678278" rtl="0" eaLnBrk="1" latinLnBrk="0" hangingPunct="1">
      <a:defRPr sz="5272" kern="1200">
        <a:solidFill>
          <a:schemeClr val="tx1"/>
        </a:solidFill>
        <a:latin typeface="+mn-lt"/>
        <a:ea typeface="+mn-ea"/>
        <a:cs typeface="+mn-cs"/>
      </a:defRPr>
    </a:lvl6pPr>
    <a:lvl7pPr marL="8034833" algn="l" defTabSz="2678278" rtl="0" eaLnBrk="1" latinLnBrk="0" hangingPunct="1">
      <a:defRPr sz="5272" kern="1200">
        <a:solidFill>
          <a:schemeClr val="tx1"/>
        </a:solidFill>
        <a:latin typeface="+mn-lt"/>
        <a:ea typeface="+mn-ea"/>
        <a:cs typeface="+mn-cs"/>
      </a:defRPr>
    </a:lvl7pPr>
    <a:lvl8pPr marL="9373972" algn="l" defTabSz="2678278" rtl="0" eaLnBrk="1" latinLnBrk="0" hangingPunct="1">
      <a:defRPr sz="5272" kern="1200">
        <a:solidFill>
          <a:schemeClr val="tx1"/>
        </a:solidFill>
        <a:latin typeface="+mn-lt"/>
        <a:ea typeface="+mn-ea"/>
        <a:cs typeface="+mn-cs"/>
      </a:defRPr>
    </a:lvl8pPr>
    <a:lvl9pPr marL="10713110" algn="l" defTabSz="2678278" rtl="0" eaLnBrk="1" latinLnBrk="0" hangingPunct="1">
      <a:defRPr sz="5272"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2" d="100"/>
          <a:sy n="42" d="100"/>
        </p:scale>
        <p:origin x="324" y="-5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24969" y="5302386"/>
            <a:ext cx="17549813" cy="11279752"/>
          </a:xfrm>
        </p:spPr>
        <p:txBody>
          <a:bodyPr anchor="b"/>
          <a:lstStyle>
            <a:lvl1pPr algn="ctr">
              <a:defRPr sz="6000"/>
            </a:lvl1pPr>
          </a:lstStyle>
          <a:p>
            <a:r>
              <a:rPr lang="en-US" smtClean="0"/>
              <a:t>Click to edit Master title style</a:t>
            </a:r>
            <a:endParaRPr lang="ar-DZ"/>
          </a:p>
        </p:txBody>
      </p:sp>
      <p:sp>
        <p:nvSpPr>
          <p:cNvPr id="3" name="Subtitle 2"/>
          <p:cNvSpPr>
            <a:spLocks noGrp="1"/>
          </p:cNvSpPr>
          <p:nvPr>
            <p:ph type="subTitle" idx="1"/>
          </p:nvPr>
        </p:nvSpPr>
        <p:spPr>
          <a:xfrm>
            <a:off x="2924969" y="17017128"/>
            <a:ext cx="17549813" cy="782232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DZ"/>
          </a:p>
        </p:txBody>
      </p:sp>
      <p:sp>
        <p:nvSpPr>
          <p:cNvPr id="4" name="Date Placeholder 3"/>
          <p:cNvSpPr>
            <a:spLocks noGrp="1"/>
          </p:cNvSpPr>
          <p:nvPr>
            <p:ph type="dt" sz="half" idx="10"/>
          </p:nvPr>
        </p:nvSpPr>
        <p:spPr/>
        <p:txBody>
          <a:bodyPr/>
          <a:lstStyle/>
          <a:p>
            <a:fld id="{2F0FE78E-380E-409B-873E-E3340846E58E}" type="datetimeFigureOut">
              <a:rPr lang="ar-DZ" smtClean="0"/>
              <a:t>01-11-1447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13897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DZ"/>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Date Placeholder 3"/>
          <p:cNvSpPr>
            <a:spLocks noGrp="1"/>
          </p:cNvSpPr>
          <p:nvPr>
            <p:ph type="dt" sz="half" idx="10"/>
          </p:nvPr>
        </p:nvSpPr>
        <p:spPr/>
        <p:txBody>
          <a:bodyPr/>
          <a:lstStyle/>
          <a:p>
            <a:fld id="{2F0FE78E-380E-409B-873E-E3340846E58E}" type="datetimeFigureOut">
              <a:rPr lang="ar-DZ" smtClean="0"/>
              <a:t>01-11-1447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293819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745446" y="1724962"/>
            <a:ext cx="5045571" cy="27456899"/>
          </a:xfrm>
        </p:spPr>
        <p:txBody>
          <a:bodyPr vert="eaVert"/>
          <a:lstStyle/>
          <a:p>
            <a:r>
              <a:rPr lang="en-US" smtClean="0"/>
              <a:t>Click to edit Master title style</a:t>
            </a:r>
            <a:endParaRPr lang="ar-DZ"/>
          </a:p>
        </p:txBody>
      </p:sp>
      <p:sp>
        <p:nvSpPr>
          <p:cNvPr id="3" name="Vertical Text Placeholder 2"/>
          <p:cNvSpPr>
            <a:spLocks noGrp="1"/>
          </p:cNvSpPr>
          <p:nvPr>
            <p:ph type="body" orient="vert" idx="1"/>
          </p:nvPr>
        </p:nvSpPr>
        <p:spPr>
          <a:xfrm>
            <a:off x="1608733" y="1724962"/>
            <a:ext cx="14844216" cy="274568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Date Placeholder 3"/>
          <p:cNvSpPr>
            <a:spLocks noGrp="1"/>
          </p:cNvSpPr>
          <p:nvPr>
            <p:ph type="dt" sz="half" idx="10"/>
          </p:nvPr>
        </p:nvSpPr>
        <p:spPr/>
        <p:txBody>
          <a:bodyPr/>
          <a:lstStyle/>
          <a:p>
            <a:fld id="{2F0FE78E-380E-409B-873E-E3340846E58E}" type="datetimeFigureOut">
              <a:rPr lang="ar-DZ" smtClean="0"/>
              <a:t>01-11-1447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1226799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DZ"/>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Date Placeholder 3"/>
          <p:cNvSpPr>
            <a:spLocks noGrp="1"/>
          </p:cNvSpPr>
          <p:nvPr>
            <p:ph type="dt" sz="half" idx="10"/>
          </p:nvPr>
        </p:nvSpPr>
        <p:spPr/>
        <p:txBody>
          <a:bodyPr/>
          <a:lstStyle/>
          <a:p>
            <a:fld id="{2F0FE78E-380E-409B-873E-E3340846E58E}" type="datetimeFigureOut">
              <a:rPr lang="ar-DZ" smtClean="0"/>
              <a:t>01-11-1447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155391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96546" y="8077327"/>
            <a:ext cx="20182284" cy="13477201"/>
          </a:xfrm>
        </p:spPr>
        <p:txBody>
          <a:bodyPr anchor="b"/>
          <a:lstStyle>
            <a:lvl1pPr>
              <a:defRPr sz="6000"/>
            </a:lvl1pPr>
          </a:lstStyle>
          <a:p>
            <a:r>
              <a:rPr lang="en-US" smtClean="0"/>
              <a:t>Click to edit Master title style</a:t>
            </a:r>
            <a:endParaRPr lang="ar-DZ"/>
          </a:p>
        </p:txBody>
      </p:sp>
      <p:sp>
        <p:nvSpPr>
          <p:cNvPr id="3" name="Text Placeholder 2"/>
          <p:cNvSpPr>
            <a:spLocks noGrp="1"/>
          </p:cNvSpPr>
          <p:nvPr>
            <p:ph type="body" idx="1"/>
          </p:nvPr>
        </p:nvSpPr>
        <p:spPr>
          <a:xfrm>
            <a:off x="1596546" y="21682028"/>
            <a:ext cx="20182284" cy="708734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F0FE78E-380E-409B-873E-E3340846E58E}" type="datetimeFigureOut">
              <a:rPr lang="ar-DZ" smtClean="0"/>
              <a:t>01-11-1447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2497248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DZ"/>
          </a:p>
        </p:txBody>
      </p:sp>
      <p:sp>
        <p:nvSpPr>
          <p:cNvPr id="3" name="Content Placeholder 2"/>
          <p:cNvSpPr>
            <a:spLocks noGrp="1"/>
          </p:cNvSpPr>
          <p:nvPr>
            <p:ph sz="half" idx="1"/>
          </p:nvPr>
        </p:nvSpPr>
        <p:spPr>
          <a:xfrm>
            <a:off x="1608733" y="8624810"/>
            <a:ext cx="9944894" cy="2055705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Content Placeholder 3"/>
          <p:cNvSpPr>
            <a:spLocks noGrp="1"/>
          </p:cNvSpPr>
          <p:nvPr>
            <p:ph sz="half" idx="2"/>
          </p:nvPr>
        </p:nvSpPr>
        <p:spPr>
          <a:xfrm>
            <a:off x="11846123" y="8624810"/>
            <a:ext cx="9944894" cy="2055705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5" name="Date Placeholder 4"/>
          <p:cNvSpPr>
            <a:spLocks noGrp="1"/>
          </p:cNvSpPr>
          <p:nvPr>
            <p:ph type="dt" sz="half" idx="10"/>
          </p:nvPr>
        </p:nvSpPr>
        <p:spPr/>
        <p:txBody>
          <a:bodyPr/>
          <a:lstStyle/>
          <a:p>
            <a:fld id="{2F0FE78E-380E-409B-873E-E3340846E58E}" type="datetimeFigureOut">
              <a:rPr lang="ar-DZ" smtClean="0"/>
              <a:t>01-11-1447</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1481681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11781" y="1724964"/>
            <a:ext cx="20182284" cy="6262365"/>
          </a:xfrm>
        </p:spPr>
        <p:txBody>
          <a:bodyPr/>
          <a:lstStyle/>
          <a:p>
            <a:r>
              <a:rPr lang="en-US" smtClean="0"/>
              <a:t>Click to edit Master title style</a:t>
            </a:r>
            <a:endParaRPr lang="ar-DZ"/>
          </a:p>
        </p:txBody>
      </p:sp>
      <p:sp>
        <p:nvSpPr>
          <p:cNvPr id="3" name="Text Placeholder 2"/>
          <p:cNvSpPr>
            <a:spLocks noGrp="1"/>
          </p:cNvSpPr>
          <p:nvPr>
            <p:ph type="body" idx="1"/>
          </p:nvPr>
        </p:nvSpPr>
        <p:spPr>
          <a:xfrm>
            <a:off x="1611782" y="7942328"/>
            <a:ext cx="9899190" cy="38924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611782" y="11834740"/>
            <a:ext cx="9899190" cy="174071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5" name="Text Placeholder 4"/>
          <p:cNvSpPr>
            <a:spLocks noGrp="1"/>
          </p:cNvSpPr>
          <p:nvPr>
            <p:ph type="body" sz="quarter" idx="3"/>
          </p:nvPr>
        </p:nvSpPr>
        <p:spPr>
          <a:xfrm>
            <a:off x="11846123" y="7942328"/>
            <a:ext cx="9947942" cy="38924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11846123" y="11834740"/>
            <a:ext cx="9947942" cy="174071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7" name="Date Placeholder 6"/>
          <p:cNvSpPr>
            <a:spLocks noGrp="1"/>
          </p:cNvSpPr>
          <p:nvPr>
            <p:ph type="dt" sz="half" idx="10"/>
          </p:nvPr>
        </p:nvSpPr>
        <p:spPr/>
        <p:txBody>
          <a:bodyPr/>
          <a:lstStyle/>
          <a:p>
            <a:fld id="{2F0FE78E-380E-409B-873E-E3340846E58E}" type="datetimeFigureOut">
              <a:rPr lang="ar-DZ" smtClean="0"/>
              <a:t>01-11-1447</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9135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DZ"/>
          </a:p>
        </p:txBody>
      </p:sp>
      <p:sp>
        <p:nvSpPr>
          <p:cNvPr id="3" name="Date Placeholder 2"/>
          <p:cNvSpPr>
            <a:spLocks noGrp="1"/>
          </p:cNvSpPr>
          <p:nvPr>
            <p:ph type="dt" sz="half" idx="10"/>
          </p:nvPr>
        </p:nvSpPr>
        <p:spPr/>
        <p:txBody>
          <a:bodyPr/>
          <a:lstStyle/>
          <a:p>
            <a:fld id="{2F0FE78E-380E-409B-873E-E3340846E58E}" type="datetimeFigureOut">
              <a:rPr lang="ar-DZ" smtClean="0"/>
              <a:t>01-11-1447</a:t>
            </a:fld>
            <a:endParaRPr lang="ar-DZ"/>
          </a:p>
        </p:txBody>
      </p:sp>
      <p:sp>
        <p:nvSpPr>
          <p:cNvPr id="4" name="Footer Placeholder 3"/>
          <p:cNvSpPr>
            <a:spLocks noGrp="1"/>
          </p:cNvSpPr>
          <p:nvPr>
            <p:ph type="ftr" sz="quarter" idx="11"/>
          </p:nvPr>
        </p:nvSpPr>
        <p:spPr/>
        <p:txBody>
          <a:bodyPr/>
          <a:lstStyle/>
          <a:p>
            <a:endParaRPr lang="ar-DZ"/>
          </a:p>
        </p:txBody>
      </p:sp>
      <p:sp>
        <p:nvSpPr>
          <p:cNvPr id="5" name="Slide Number Placeholder 4"/>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3568005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0FE78E-380E-409B-873E-E3340846E58E}" type="datetimeFigureOut">
              <a:rPr lang="ar-DZ" smtClean="0"/>
              <a:t>01-11-1447</a:t>
            </a:fld>
            <a:endParaRPr lang="ar-DZ"/>
          </a:p>
        </p:txBody>
      </p:sp>
      <p:sp>
        <p:nvSpPr>
          <p:cNvPr id="3" name="Footer Placeholder 2"/>
          <p:cNvSpPr>
            <a:spLocks noGrp="1"/>
          </p:cNvSpPr>
          <p:nvPr>
            <p:ph type="ftr" sz="quarter" idx="11"/>
          </p:nvPr>
        </p:nvSpPr>
        <p:spPr/>
        <p:txBody>
          <a:bodyPr/>
          <a:lstStyle/>
          <a:p>
            <a:endParaRPr lang="ar-DZ"/>
          </a:p>
        </p:txBody>
      </p:sp>
      <p:sp>
        <p:nvSpPr>
          <p:cNvPr id="4" name="Slide Number Placeholder 3"/>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61298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1781" y="2159952"/>
            <a:ext cx="7547028" cy="7559834"/>
          </a:xfrm>
        </p:spPr>
        <p:txBody>
          <a:bodyPr anchor="b"/>
          <a:lstStyle>
            <a:lvl1pPr>
              <a:defRPr sz="3200"/>
            </a:lvl1pPr>
          </a:lstStyle>
          <a:p>
            <a:r>
              <a:rPr lang="en-US" smtClean="0"/>
              <a:t>Click to edit Master title style</a:t>
            </a:r>
            <a:endParaRPr lang="ar-DZ"/>
          </a:p>
        </p:txBody>
      </p:sp>
      <p:sp>
        <p:nvSpPr>
          <p:cNvPr id="3" name="Content Placeholder 2"/>
          <p:cNvSpPr>
            <a:spLocks noGrp="1"/>
          </p:cNvSpPr>
          <p:nvPr>
            <p:ph idx="1"/>
          </p:nvPr>
        </p:nvSpPr>
        <p:spPr>
          <a:xfrm>
            <a:off x="9947942" y="4664900"/>
            <a:ext cx="11846123" cy="230244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Text Placeholder 3"/>
          <p:cNvSpPr>
            <a:spLocks noGrp="1"/>
          </p:cNvSpPr>
          <p:nvPr>
            <p:ph type="body" sz="half" idx="2"/>
          </p:nvPr>
        </p:nvSpPr>
        <p:spPr>
          <a:xfrm>
            <a:off x="1611781" y="9719786"/>
            <a:ext cx="7547028" cy="180071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F0FE78E-380E-409B-873E-E3340846E58E}" type="datetimeFigureOut">
              <a:rPr lang="ar-DZ" smtClean="0"/>
              <a:t>01-11-1447</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3823195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1781" y="2159952"/>
            <a:ext cx="7547028" cy="7559834"/>
          </a:xfrm>
        </p:spPr>
        <p:txBody>
          <a:bodyPr anchor="b"/>
          <a:lstStyle>
            <a:lvl1pPr>
              <a:defRPr sz="3200"/>
            </a:lvl1pPr>
          </a:lstStyle>
          <a:p>
            <a:r>
              <a:rPr lang="en-US" smtClean="0"/>
              <a:t>Click to edit Master title style</a:t>
            </a:r>
            <a:endParaRPr lang="ar-DZ"/>
          </a:p>
        </p:txBody>
      </p:sp>
      <p:sp>
        <p:nvSpPr>
          <p:cNvPr id="3" name="Picture Placeholder 2"/>
          <p:cNvSpPr>
            <a:spLocks noGrp="1"/>
          </p:cNvSpPr>
          <p:nvPr>
            <p:ph type="pic" idx="1"/>
          </p:nvPr>
        </p:nvSpPr>
        <p:spPr>
          <a:xfrm>
            <a:off x="9947942" y="4664900"/>
            <a:ext cx="11846123" cy="230244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Text Placeholder 3"/>
          <p:cNvSpPr>
            <a:spLocks noGrp="1"/>
          </p:cNvSpPr>
          <p:nvPr>
            <p:ph type="body" sz="half" idx="2"/>
          </p:nvPr>
        </p:nvSpPr>
        <p:spPr>
          <a:xfrm>
            <a:off x="1611781" y="9719786"/>
            <a:ext cx="7547028" cy="180071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F0FE78E-380E-409B-873E-E3340846E58E}" type="datetimeFigureOut">
              <a:rPr lang="ar-DZ" smtClean="0"/>
              <a:t>01-11-1447</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A01A4363-A0FD-4F79-8F2A-1A8DDF1657AC}" type="slidenum">
              <a:rPr lang="ar-DZ" smtClean="0"/>
              <a:t>‹#›</a:t>
            </a:fld>
            <a:endParaRPr lang="ar-DZ"/>
          </a:p>
        </p:txBody>
      </p:sp>
    </p:spTree>
    <p:extLst>
      <p:ext uri="{BB962C8B-B14F-4D97-AF65-F5344CB8AC3E}">
        <p14:creationId xmlns:p14="http://schemas.microsoft.com/office/powerpoint/2010/main" val="2699627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8733" y="1724964"/>
            <a:ext cx="20182284" cy="6262365"/>
          </a:xfrm>
          <a:prstGeom prst="rect">
            <a:avLst/>
          </a:prstGeom>
        </p:spPr>
        <p:txBody>
          <a:bodyPr vert="horz" lIns="91440" tIns="45720" rIns="91440" bIns="45720" rtlCol="0" anchor="ctr">
            <a:normAutofit/>
          </a:bodyPr>
          <a:lstStyle/>
          <a:p>
            <a:r>
              <a:rPr lang="en-US" smtClean="0"/>
              <a:t>Click to edit Master title style</a:t>
            </a:r>
            <a:endParaRPr lang="ar-DZ"/>
          </a:p>
        </p:txBody>
      </p:sp>
      <p:sp>
        <p:nvSpPr>
          <p:cNvPr id="3" name="Text Placeholder 2"/>
          <p:cNvSpPr>
            <a:spLocks noGrp="1"/>
          </p:cNvSpPr>
          <p:nvPr>
            <p:ph type="body" idx="1"/>
          </p:nvPr>
        </p:nvSpPr>
        <p:spPr>
          <a:xfrm>
            <a:off x="1608733" y="8624810"/>
            <a:ext cx="20182284" cy="2055705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Date Placeholder 3"/>
          <p:cNvSpPr>
            <a:spLocks noGrp="1"/>
          </p:cNvSpPr>
          <p:nvPr>
            <p:ph type="dt" sz="half" idx="2"/>
          </p:nvPr>
        </p:nvSpPr>
        <p:spPr>
          <a:xfrm>
            <a:off x="1608733" y="30029342"/>
            <a:ext cx="5264944" cy="1724962"/>
          </a:xfrm>
          <a:prstGeom prst="rect">
            <a:avLst/>
          </a:prstGeom>
        </p:spPr>
        <p:txBody>
          <a:bodyPr vert="horz" lIns="91440" tIns="45720" rIns="91440" bIns="45720" rtlCol="0" anchor="ctr"/>
          <a:lstStyle>
            <a:lvl1pPr algn="r">
              <a:defRPr sz="1200">
                <a:solidFill>
                  <a:schemeClr val="tx1">
                    <a:tint val="75000"/>
                  </a:schemeClr>
                </a:solidFill>
              </a:defRPr>
            </a:lvl1pPr>
          </a:lstStyle>
          <a:p>
            <a:fld id="{2F0FE78E-380E-409B-873E-E3340846E58E}" type="datetimeFigureOut">
              <a:rPr lang="ar-DZ" smtClean="0"/>
              <a:t>01-11-1447</a:t>
            </a:fld>
            <a:endParaRPr lang="ar-DZ"/>
          </a:p>
        </p:txBody>
      </p:sp>
      <p:sp>
        <p:nvSpPr>
          <p:cNvPr id="5" name="Footer Placeholder 4"/>
          <p:cNvSpPr>
            <a:spLocks noGrp="1"/>
          </p:cNvSpPr>
          <p:nvPr>
            <p:ph type="ftr" sz="quarter" idx="3"/>
          </p:nvPr>
        </p:nvSpPr>
        <p:spPr>
          <a:xfrm>
            <a:off x="7751167" y="30029342"/>
            <a:ext cx="7897416" cy="172496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DZ"/>
          </a:p>
        </p:txBody>
      </p:sp>
      <p:sp>
        <p:nvSpPr>
          <p:cNvPr id="6" name="Slide Number Placeholder 5"/>
          <p:cNvSpPr>
            <a:spLocks noGrp="1"/>
          </p:cNvSpPr>
          <p:nvPr>
            <p:ph type="sldNum" sz="quarter" idx="4"/>
          </p:nvPr>
        </p:nvSpPr>
        <p:spPr>
          <a:xfrm>
            <a:off x="16526073" y="30029342"/>
            <a:ext cx="5264944" cy="1724962"/>
          </a:xfrm>
          <a:prstGeom prst="rect">
            <a:avLst/>
          </a:prstGeom>
        </p:spPr>
        <p:txBody>
          <a:bodyPr vert="horz" lIns="91440" tIns="45720" rIns="91440" bIns="45720" rtlCol="0" anchor="ctr"/>
          <a:lstStyle>
            <a:lvl1pPr algn="l">
              <a:defRPr sz="1200">
                <a:solidFill>
                  <a:schemeClr val="tx1">
                    <a:tint val="75000"/>
                  </a:schemeClr>
                </a:solidFill>
              </a:defRPr>
            </a:lvl1pPr>
          </a:lstStyle>
          <a:p>
            <a:fld id="{A01A4363-A0FD-4F79-8F2A-1A8DDF1657AC}" type="slidenum">
              <a:rPr lang="ar-DZ" smtClean="0"/>
              <a:t>‹#›</a:t>
            </a:fld>
            <a:endParaRPr lang="ar-DZ"/>
          </a:p>
        </p:txBody>
      </p:sp>
    </p:spTree>
    <p:extLst>
      <p:ext uri="{BB962C8B-B14F-4D97-AF65-F5344CB8AC3E}">
        <p14:creationId xmlns:p14="http://schemas.microsoft.com/office/powerpoint/2010/main" val="3044956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7.jpeg"/><Relationship Id="rId4" Type="http://schemas.openxmlformats.org/officeDocument/2006/relationships/image" Target="../media/image3.png"/><Relationship Id="rId9"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3399750" cy="3592286"/>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5" name="Rectangle 4"/>
          <p:cNvSpPr/>
          <p:nvPr/>
        </p:nvSpPr>
        <p:spPr>
          <a:xfrm>
            <a:off x="0" y="30632400"/>
            <a:ext cx="23399750" cy="1766888"/>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defTabSz="914400" eaLnBrk="0" fontAlgn="base" hangingPunct="0">
              <a:lnSpc>
                <a:spcPct val="150000"/>
              </a:lnSpc>
              <a:spcBef>
                <a:spcPct val="0"/>
              </a:spcBef>
              <a:spcAft>
                <a:spcPts val="578"/>
              </a:spcAft>
            </a:pPr>
            <a:r>
              <a:rPr lang="en-US" sz="2600" b="1" dirty="0" smtClean="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The </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third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S</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tudy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D</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ay on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A</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pplied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C</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hemistry</a:t>
            </a:r>
            <a:r>
              <a:rPr lang="ar-SA"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rPr>
              <a:t>&amp; </a:t>
            </a:r>
            <a:r>
              <a:rPr lang="ar-SA"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Calibri" panose="020F0502020204030204" pitchFamily="34" charset="0"/>
                <a:ea typeface="Calibri" panose="020F0502020204030204" pitchFamily="34" charset="0"/>
                <a:cs typeface="Georgia" panose="02040502050405020303" pitchFamily="18" charset="0"/>
              </a:rPr>
              <a:t> </a:t>
            </a:r>
            <a:r>
              <a:rPr lang="fr-FR"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Calibri" panose="020F0502020204030204" pitchFamily="34" charset="0"/>
                <a:ea typeface="Calibri" panose="020F0502020204030204" pitchFamily="34" charset="0"/>
                <a:cs typeface="Georgia" panose="02040502050405020303" pitchFamily="18" charset="0"/>
              </a:rPr>
              <a:t>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E</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nvironmental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E</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ngineering (</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SDACEE</a:t>
            </a:r>
            <a:r>
              <a:rPr lang="en-US" sz="2600" b="1" dirty="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a:t>
            </a:r>
            <a:r>
              <a:rPr lang="en-US" sz="2600" b="1" dirty="0">
                <a:ln w="9525" cap="flat" cmpd="sng" algn="ctr">
                  <a:solidFill>
                    <a:srgbClr val="000000"/>
                  </a:solidFill>
                  <a:prstDash val="solid"/>
                  <a:round/>
                </a:ln>
                <a:solidFill>
                  <a:srgbClr val="00B0F0"/>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3</a:t>
            </a:r>
            <a:r>
              <a:rPr lang="en-US" sz="2600" b="1" dirty="0" smtClean="0">
                <a:ln w="9525" cap="flat" cmpd="sng" algn="ctr">
                  <a:solidFill>
                    <a:srgbClr val="000000"/>
                  </a:solidFill>
                  <a:prstDash val="solid"/>
                  <a:round/>
                </a:ln>
                <a:solidFill>
                  <a:srgbClr val="FFFFFF"/>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a:t>
            </a:r>
            <a:endParaRPr lang="en-US" sz="4044" dirty="0">
              <a:solidFill>
                <a:srgbClr val="000000"/>
              </a:solidFill>
              <a:latin typeface="Calibri" panose="020F0502020204030204" pitchFamily="34" charset="0"/>
              <a:ea typeface="Calibri" panose="020F0502020204030204" pitchFamily="34" charset="0"/>
              <a:cs typeface="Arial" panose="020B0604020202020204" pitchFamily="34"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4901" t="5241" r="17130" b="12728"/>
          <a:stretch/>
        </p:blipFill>
        <p:spPr>
          <a:xfrm>
            <a:off x="21446434" y="0"/>
            <a:ext cx="1953316" cy="2357451"/>
          </a:xfrm>
          <a:prstGeom prst="rect">
            <a:avLst/>
          </a:prstGeom>
        </p:spPr>
      </p:pic>
      <p:pic>
        <p:nvPicPr>
          <p:cNvPr id="7" name="Picture 7" descr="مخابر الجامعة - جامعة الشهيد حمه لخضر بالوادي"/>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449668" y="30424446"/>
            <a:ext cx="1950082" cy="195008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9" descr="مصلحة متابعة أنشطة البحث و تثمين نتائجه - جامعة الشهيد حمه لخضر بالوادي"/>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30531543"/>
            <a:ext cx="1842985" cy="184298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Université D'EL-OUE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64464"/>
            <a:ext cx="2410980" cy="241098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2049464" y="31453035"/>
            <a:ext cx="2029723" cy="338554"/>
          </a:xfrm>
          <a:prstGeom prst="rect">
            <a:avLst/>
          </a:prstGeom>
        </p:spPr>
        <p:txBody>
          <a:bodyPr wrap="none">
            <a:spAutoFit/>
          </a:bodyPr>
          <a:lstStyle/>
          <a:p>
            <a:pPr algn="ctr"/>
            <a:r>
              <a:rPr lang="en-US" sz="1600" b="1" dirty="0" smtClean="0">
                <a:ln w="9525" cap="flat" cmpd="sng" algn="ctr">
                  <a:solidFill>
                    <a:srgbClr val="000000"/>
                  </a:solidFill>
                  <a:prstDash val="solid"/>
                  <a:round/>
                </a:ln>
                <a:solidFill>
                  <a:schemeClr val="accent1">
                    <a:lumMod val="50000"/>
                  </a:schemeClr>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El </a:t>
            </a:r>
            <a:r>
              <a:rPr lang="en-US" sz="1600" b="1" dirty="0" err="1" smtClean="0">
                <a:ln w="9525" cap="flat" cmpd="sng" algn="ctr">
                  <a:solidFill>
                    <a:srgbClr val="000000"/>
                  </a:solidFill>
                  <a:prstDash val="solid"/>
                  <a:round/>
                </a:ln>
                <a:solidFill>
                  <a:schemeClr val="accent1">
                    <a:lumMod val="50000"/>
                  </a:schemeClr>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Oued</a:t>
            </a:r>
            <a:r>
              <a:rPr lang="en-US" sz="1600" b="1" dirty="0" smtClean="0">
                <a:ln w="9525" cap="flat" cmpd="sng" algn="ctr">
                  <a:solidFill>
                    <a:srgbClr val="000000"/>
                  </a:solidFill>
                  <a:prstDash val="solid"/>
                  <a:round/>
                </a:ln>
                <a:solidFill>
                  <a:schemeClr val="accent1">
                    <a:lumMod val="50000"/>
                  </a:schemeClr>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 – Algeria</a:t>
            </a:r>
            <a:endParaRPr lang="ar-DZ" sz="1600" dirty="0">
              <a:solidFill>
                <a:schemeClr val="accent1">
                  <a:lumMod val="50000"/>
                </a:schemeClr>
              </a:solidFill>
            </a:endParaRPr>
          </a:p>
        </p:txBody>
      </p:sp>
      <p:sp>
        <p:nvSpPr>
          <p:cNvPr id="12" name="Rectangle 11"/>
          <p:cNvSpPr/>
          <p:nvPr/>
        </p:nvSpPr>
        <p:spPr>
          <a:xfrm>
            <a:off x="19421722" y="31406452"/>
            <a:ext cx="1688284" cy="338554"/>
          </a:xfrm>
          <a:prstGeom prst="rect">
            <a:avLst/>
          </a:prstGeom>
        </p:spPr>
        <p:txBody>
          <a:bodyPr wrap="none">
            <a:spAutoFit/>
          </a:bodyPr>
          <a:lstStyle/>
          <a:p>
            <a:pPr algn="ctr"/>
            <a:r>
              <a:rPr lang="en-US" sz="1600" b="1" dirty="0" smtClean="0">
                <a:ln w="9525" cap="flat" cmpd="sng" algn="ctr">
                  <a:solidFill>
                    <a:srgbClr val="000000"/>
                  </a:solidFill>
                  <a:prstDash val="solid"/>
                  <a:round/>
                </a:ln>
                <a:solidFill>
                  <a:schemeClr val="accent1">
                    <a:lumMod val="50000"/>
                  </a:schemeClr>
                </a:solidFill>
                <a:effectLst>
                  <a:reflection blurRad="6350" stA="53000" endA="300" endPos="35500" dir="5400000" sy="-90000" algn="bl"/>
                </a:effectLst>
                <a:latin typeface="Georgia" panose="02040502050405020303" pitchFamily="18" charset="0"/>
                <a:ea typeface="Calibri" panose="020F0502020204030204" pitchFamily="34" charset="0"/>
                <a:cs typeface="Arial" panose="020B0604020202020204" pitchFamily="34" charset="0"/>
              </a:rPr>
              <a:t>April 23, 2026</a:t>
            </a:r>
            <a:endParaRPr lang="ar-DZ" sz="1600" dirty="0">
              <a:solidFill>
                <a:schemeClr val="accent1">
                  <a:lumMod val="50000"/>
                </a:schemeClr>
              </a:solidFill>
            </a:endParaRPr>
          </a:p>
        </p:txBody>
      </p:sp>
      <p:sp>
        <p:nvSpPr>
          <p:cNvPr id="13" name="Rectangle 2033"/>
          <p:cNvSpPr>
            <a:spLocks noChangeArrowheads="1"/>
          </p:cNvSpPr>
          <p:nvPr/>
        </p:nvSpPr>
        <p:spPr bwMode="auto">
          <a:xfrm>
            <a:off x="3906221" y="235772"/>
            <a:ext cx="14519951" cy="1438505"/>
          </a:xfrm>
          <a:prstGeom prst="rect">
            <a:avLst/>
          </a:prstGeom>
          <a:noFill/>
          <a:ln w="9525">
            <a:noFill/>
            <a:miter lim="800000"/>
            <a:headEnd/>
            <a:tailEnd/>
          </a:ln>
          <a:effectLst/>
        </p:spPr>
        <p:txBody>
          <a:bodyPr lIns="51960" tIns="51960" rIns="51960" bIns="51960" anchor="ctr">
            <a:spAutoFit/>
          </a:bodyPr>
          <a:lstStyle/>
          <a:p>
            <a:pPr algn="ctr" defTabSz="914400" eaLnBrk="0" fontAlgn="base" hangingPunct="0">
              <a:spcBef>
                <a:spcPct val="0"/>
              </a:spcBef>
              <a:spcAft>
                <a:spcPct val="0"/>
              </a:spcAft>
            </a:pPr>
            <a:r>
              <a:rPr lang="en-US" sz="4333" b="1" dirty="0">
                <a:solidFill>
                  <a:schemeClr val="tx2">
                    <a:lumMod val="50000"/>
                  </a:schemeClr>
                </a:solidFill>
                <a:latin typeface="Times New Roman"/>
              </a:rPr>
              <a:t>Write Your Title Here - </a:t>
            </a:r>
            <a:r>
              <a:rPr lang="en-US" sz="4333" b="1" dirty="0">
                <a:solidFill>
                  <a:schemeClr val="tx2">
                    <a:lumMod val="50000"/>
                  </a:schemeClr>
                </a:solidFill>
                <a:latin typeface="Times New Roman" pitchFamily="18" charset="0"/>
              </a:rPr>
              <a:t>Write Your Title Here - </a:t>
            </a:r>
          </a:p>
          <a:p>
            <a:pPr algn="ctr" defTabSz="914400" eaLnBrk="0" fontAlgn="base" hangingPunct="0">
              <a:spcBef>
                <a:spcPct val="0"/>
              </a:spcBef>
              <a:spcAft>
                <a:spcPct val="0"/>
              </a:spcAft>
            </a:pPr>
            <a:r>
              <a:rPr lang="en-US" sz="4333" b="1" dirty="0">
                <a:solidFill>
                  <a:schemeClr val="tx2">
                    <a:lumMod val="50000"/>
                  </a:schemeClr>
                </a:solidFill>
                <a:latin typeface="Times New Roman" pitchFamily="18" charset="0"/>
              </a:rPr>
              <a:t>Write Your Title Here - Write Your Title Here -</a:t>
            </a:r>
            <a:endParaRPr lang="en-US" sz="4333" b="1" dirty="0">
              <a:solidFill>
                <a:schemeClr val="tx2">
                  <a:lumMod val="50000"/>
                </a:schemeClr>
              </a:solidFill>
              <a:latin typeface="Times New Roman"/>
            </a:endParaRPr>
          </a:p>
        </p:txBody>
      </p:sp>
      <p:sp>
        <p:nvSpPr>
          <p:cNvPr id="14" name="Rectangle 2034"/>
          <p:cNvSpPr>
            <a:spLocks noChangeArrowheads="1"/>
          </p:cNvSpPr>
          <p:nvPr/>
        </p:nvSpPr>
        <p:spPr bwMode="auto">
          <a:xfrm>
            <a:off x="4326409" y="1788902"/>
            <a:ext cx="14746932" cy="1571683"/>
          </a:xfrm>
          <a:prstGeom prst="rect">
            <a:avLst/>
          </a:prstGeom>
          <a:noFill/>
          <a:ln w="9525">
            <a:noFill/>
            <a:miter lim="800000"/>
            <a:headEnd/>
            <a:tailEnd/>
          </a:ln>
          <a:effectLst/>
        </p:spPr>
        <p:txBody>
          <a:bodyPr wrap="square" lIns="51960" tIns="51960" rIns="51960" bIns="51960" anchor="ctr">
            <a:spAutoFit/>
          </a:bodyPr>
          <a:lstStyle/>
          <a:p>
            <a:pPr algn="ctr" defTabSz="914400" eaLnBrk="0" fontAlgn="base" hangingPunct="0">
              <a:spcBef>
                <a:spcPct val="0"/>
              </a:spcBef>
              <a:spcAft>
                <a:spcPct val="0"/>
              </a:spcAft>
            </a:pPr>
            <a:r>
              <a:rPr lang="en-US" sz="3177" b="1" dirty="0">
                <a:solidFill>
                  <a:schemeClr val="tx2">
                    <a:lumMod val="75000"/>
                  </a:schemeClr>
                </a:solidFill>
                <a:latin typeface="Times New Roman" pitchFamily="18" charset="0"/>
              </a:rPr>
              <a:t>Author(1), Author(2), Author(2), …</a:t>
            </a:r>
          </a:p>
          <a:p>
            <a:pPr algn="ctr" defTabSz="914400" eaLnBrk="0" fontAlgn="base" hangingPunct="0">
              <a:spcBef>
                <a:spcPct val="0"/>
              </a:spcBef>
              <a:spcAft>
                <a:spcPct val="0"/>
              </a:spcAft>
            </a:pPr>
            <a:r>
              <a:rPr lang="fr-FR" sz="3177" b="1" dirty="0">
                <a:solidFill>
                  <a:schemeClr val="tx2">
                    <a:lumMod val="75000"/>
                  </a:schemeClr>
                </a:solidFill>
                <a:latin typeface="Times New Roman" pitchFamily="18" charset="0"/>
              </a:rPr>
              <a:t>Put (*) Just </a:t>
            </a:r>
            <a:r>
              <a:rPr lang="fr-FR" sz="3177" b="1" dirty="0" err="1">
                <a:solidFill>
                  <a:schemeClr val="tx2">
                    <a:lumMod val="75000"/>
                  </a:schemeClr>
                </a:solidFill>
                <a:latin typeface="Times New Roman" pitchFamily="18" charset="0"/>
              </a:rPr>
              <a:t>After</a:t>
            </a:r>
            <a:r>
              <a:rPr lang="fr-FR" sz="3177" b="1" dirty="0">
                <a:solidFill>
                  <a:schemeClr val="tx2">
                    <a:lumMod val="75000"/>
                  </a:schemeClr>
                </a:solidFill>
                <a:latin typeface="Times New Roman" pitchFamily="18" charset="0"/>
              </a:rPr>
              <a:t> the </a:t>
            </a:r>
            <a:r>
              <a:rPr lang="fr-FR" sz="3177" b="1" dirty="0" err="1">
                <a:solidFill>
                  <a:schemeClr val="tx2">
                    <a:lumMod val="75000"/>
                  </a:schemeClr>
                </a:solidFill>
                <a:latin typeface="Times New Roman" pitchFamily="18" charset="0"/>
              </a:rPr>
              <a:t>Corresponding</a:t>
            </a:r>
            <a:r>
              <a:rPr lang="fr-FR" sz="3177" b="1" dirty="0">
                <a:solidFill>
                  <a:schemeClr val="tx2">
                    <a:lumMod val="75000"/>
                  </a:schemeClr>
                </a:solidFill>
                <a:latin typeface="Times New Roman" pitchFamily="18" charset="0"/>
              </a:rPr>
              <a:t> </a:t>
            </a:r>
            <a:r>
              <a:rPr lang="fr-FR" sz="3177" b="1" dirty="0" err="1">
                <a:solidFill>
                  <a:schemeClr val="tx2">
                    <a:lumMod val="75000"/>
                  </a:schemeClr>
                </a:solidFill>
                <a:latin typeface="Times New Roman" pitchFamily="18" charset="0"/>
              </a:rPr>
              <a:t>Author’s</a:t>
            </a:r>
            <a:r>
              <a:rPr lang="fr-FR" sz="3177" b="1" dirty="0">
                <a:solidFill>
                  <a:schemeClr val="tx2">
                    <a:lumMod val="75000"/>
                  </a:schemeClr>
                </a:solidFill>
                <a:latin typeface="Times New Roman" pitchFamily="18" charset="0"/>
              </a:rPr>
              <a:t> Name</a:t>
            </a:r>
          </a:p>
          <a:p>
            <a:pPr algn="ctr" defTabSz="914400" eaLnBrk="0" fontAlgn="base" hangingPunct="0">
              <a:spcBef>
                <a:spcPct val="0"/>
              </a:spcBef>
              <a:spcAft>
                <a:spcPct val="0"/>
              </a:spcAft>
            </a:pPr>
            <a:r>
              <a:rPr lang="fr-FR" sz="3177" b="1" dirty="0" err="1">
                <a:solidFill>
                  <a:schemeClr val="tx2">
                    <a:lumMod val="75000"/>
                  </a:schemeClr>
                </a:solidFill>
                <a:latin typeface="Times New Roman" pitchFamily="18" charset="0"/>
              </a:rPr>
              <a:t>Corresponding’s</a:t>
            </a:r>
            <a:r>
              <a:rPr lang="fr-FR" sz="3177" b="1" dirty="0">
                <a:solidFill>
                  <a:schemeClr val="tx2">
                    <a:lumMod val="75000"/>
                  </a:schemeClr>
                </a:solidFill>
                <a:latin typeface="Times New Roman" pitchFamily="18" charset="0"/>
              </a:rPr>
              <a:t> </a:t>
            </a:r>
            <a:r>
              <a:rPr lang="fr-FR" sz="3177" b="1" dirty="0" err="1">
                <a:solidFill>
                  <a:schemeClr val="tx2">
                    <a:lumMod val="75000"/>
                  </a:schemeClr>
                </a:solidFill>
                <a:latin typeface="Times New Roman" pitchFamily="18" charset="0"/>
              </a:rPr>
              <a:t>Author</a:t>
            </a:r>
            <a:r>
              <a:rPr lang="fr-FR" sz="3177" b="1" dirty="0">
                <a:solidFill>
                  <a:schemeClr val="tx2">
                    <a:lumMod val="75000"/>
                  </a:schemeClr>
                </a:solidFill>
                <a:latin typeface="Times New Roman" pitchFamily="18" charset="0"/>
              </a:rPr>
              <a:t> Email: ……..</a:t>
            </a:r>
            <a:endParaRPr lang="en-US" sz="3177" b="1" dirty="0">
              <a:solidFill>
                <a:schemeClr val="tx2">
                  <a:lumMod val="75000"/>
                </a:schemeClr>
              </a:solidFill>
              <a:latin typeface="Times New Roman" pitchFamily="18" charset="0"/>
            </a:endParaRPr>
          </a:p>
        </p:txBody>
      </p:sp>
      <p:sp>
        <p:nvSpPr>
          <p:cNvPr id="15" name="Rectangle à coins arrondis 1"/>
          <p:cNvSpPr>
            <a:spLocks noChangeArrowheads="1"/>
          </p:cNvSpPr>
          <p:nvPr/>
        </p:nvSpPr>
        <p:spPr bwMode="auto">
          <a:xfrm>
            <a:off x="9654131" y="3592620"/>
            <a:ext cx="3024130" cy="1056437"/>
          </a:xfrm>
          <a:prstGeom prst="roundRect">
            <a:avLst>
              <a:gd name="adj" fmla="val 16667"/>
            </a:avLst>
          </a:prstGeom>
          <a:solidFill>
            <a:schemeClr val="accent5">
              <a:lumMod val="20000"/>
              <a:lumOff val="80000"/>
            </a:schemeClr>
          </a:solidFill>
          <a:ln>
            <a:noFill/>
          </a:ln>
          <a:extLst/>
        </p:spPr>
        <p:txBody>
          <a:bodyPr lIns="0" tIns="25996" rIns="25996" bIns="25996"/>
          <a:lstStyle>
            <a:lvl1pPr defTabSz="771525">
              <a:defRPr sz="2000">
                <a:solidFill>
                  <a:schemeClr val="tx1"/>
                </a:solidFill>
                <a:latin typeface="Times New Roman" panose="02020603050405020304" pitchFamily="18" charset="0"/>
              </a:defRPr>
            </a:lvl1pPr>
            <a:lvl2pPr marL="742950" indent="-285750" defTabSz="771525">
              <a:defRPr sz="2000">
                <a:solidFill>
                  <a:schemeClr val="tx1"/>
                </a:solidFill>
                <a:latin typeface="Times New Roman" panose="02020603050405020304" pitchFamily="18" charset="0"/>
              </a:defRPr>
            </a:lvl2pPr>
            <a:lvl3pPr marL="1143000" indent="-228600" defTabSz="771525">
              <a:defRPr sz="2000">
                <a:solidFill>
                  <a:schemeClr val="tx1"/>
                </a:solidFill>
                <a:latin typeface="Times New Roman" panose="02020603050405020304" pitchFamily="18" charset="0"/>
              </a:defRPr>
            </a:lvl3pPr>
            <a:lvl4pPr marL="1600200" indent="-228600" defTabSz="771525">
              <a:defRPr sz="2000">
                <a:solidFill>
                  <a:schemeClr val="tx1"/>
                </a:solidFill>
                <a:latin typeface="Times New Roman" panose="02020603050405020304" pitchFamily="18" charset="0"/>
              </a:defRPr>
            </a:lvl4pPr>
            <a:lvl5pPr marL="2057400" indent="-228600" defTabSz="771525">
              <a:defRPr sz="2000">
                <a:solidFill>
                  <a:schemeClr val="tx1"/>
                </a:solidFill>
                <a:latin typeface="Times New Roman" panose="02020603050405020304" pitchFamily="18" charset="0"/>
              </a:defRPr>
            </a:lvl5pPr>
            <a:lvl6pPr marL="2514600" indent="-228600" defTabSz="771525"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defTabSz="771525"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defTabSz="771525"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defTabSz="771525"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0" fontAlgn="base" hangingPunct="0">
              <a:spcBef>
                <a:spcPct val="0"/>
              </a:spcBef>
              <a:spcAft>
                <a:spcPct val="0"/>
              </a:spcAft>
              <a:defRPr/>
            </a:pPr>
            <a:r>
              <a:rPr lang="fr-FR" sz="3200" b="1" dirty="0">
                <a:solidFill>
                  <a:srgbClr val="808080">
                    <a:lumMod val="50000"/>
                  </a:srgbClr>
                </a:solidFill>
                <a:cs typeface="Times New Roman" panose="02020603050405020304" pitchFamily="18" charset="0"/>
              </a:rPr>
              <a:t>Poster ID    </a:t>
            </a:r>
          </a:p>
          <a:p>
            <a:pPr algn="ctr" eaLnBrk="0" fontAlgn="base" hangingPunct="0">
              <a:spcBef>
                <a:spcPct val="0"/>
              </a:spcBef>
              <a:spcAft>
                <a:spcPct val="0"/>
              </a:spcAft>
              <a:defRPr/>
            </a:pPr>
            <a:r>
              <a:rPr lang="fr-FR" sz="3200" b="1" dirty="0">
                <a:solidFill>
                  <a:srgbClr val="808080">
                    <a:lumMod val="50000"/>
                  </a:srgbClr>
                </a:solidFill>
                <a:cs typeface="Times New Roman" panose="02020603050405020304" pitchFamily="18" charset="0"/>
              </a:rPr>
              <a:t>…</a:t>
            </a:r>
          </a:p>
        </p:txBody>
      </p:sp>
      <p:sp>
        <p:nvSpPr>
          <p:cNvPr id="17" name="Rectangle 2030"/>
          <p:cNvSpPr>
            <a:spLocks noChangeArrowheads="1"/>
          </p:cNvSpPr>
          <p:nvPr/>
        </p:nvSpPr>
        <p:spPr bwMode="auto">
          <a:xfrm>
            <a:off x="329684" y="5020496"/>
            <a:ext cx="22693602" cy="1817809"/>
          </a:xfrm>
          <a:prstGeom prst="rect">
            <a:avLst/>
          </a:prstGeom>
          <a:noFill/>
          <a:ln w="76200">
            <a:solidFill>
              <a:srgbClr val="0070C0"/>
            </a:solidFill>
            <a:miter lim="800000"/>
            <a:headEnd/>
            <a:tailEnd/>
          </a:ln>
          <a:effectLst/>
        </p:spPr>
        <p:txBody>
          <a:bodyPr wrap="none" lIns="65990" tIns="32995" rIns="65990" bIns="32995" anchor="ctr"/>
          <a:lstStyle/>
          <a:p>
            <a:pPr defTabSz="914400" eaLnBrk="0" fontAlgn="base" hangingPunct="0">
              <a:spcBef>
                <a:spcPct val="0"/>
              </a:spcBef>
              <a:spcAft>
                <a:spcPct val="0"/>
              </a:spcAft>
            </a:pPr>
            <a:endParaRPr lang="fr-FR" sz="1066" dirty="0">
              <a:solidFill>
                <a:srgbClr val="000000"/>
              </a:solidFill>
              <a:latin typeface="Times New Roman" pitchFamily="18" charset="0"/>
            </a:endParaRPr>
          </a:p>
        </p:txBody>
      </p:sp>
      <p:sp>
        <p:nvSpPr>
          <p:cNvPr id="18" name="Text Box 2032"/>
          <p:cNvSpPr txBox="1">
            <a:spLocks noChangeArrowheads="1"/>
          </p:cNvSpPr>
          <p:nvPr/>
        </p:nvSpPr>
        <p:spPr bwMode="auto">
          <a:xfrm>
            <a:off x="329684" y="4333472"/>
            <a:ext cx="2135940" cy="76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1960" tIns="51960" rIns="51960" bIns="51960" anchor="ctr">
            <a:spAutoFit/>
          </a:bodyPr>
          <a:lstStyle>
            <a:lvl1pPr defTabSz="915988">
              <a:defRPr sz="2400">
                <a:solidFill>
                  <a:schemeClr val="tx1"/>
                </a:solidFill>
                <a:latin typeface="Times New Roman" pitchFamily="18" charset="0"/>
              </a:defRPr>
            </a:lvl1pPr>
            <a:lvl2pPr marL="458788" defTabSz="915988">
              <a:defRPr sz="2400">
                <a:solidFill>
                  <a:schemeClr val="tx1"/>
                </a:solidFill>
                <a:latin typeface="Times New Roman" pitchFamily="18" charset="0"/>
              </a:defRPr>
            </a:lvl2pPr>
            <a:lvl3pPr marL="915988" defTabSz="915988">
              <a:defRPr sz="2400">
                <a:solidFill>
                  <a:schemeClr val="tx1"/>
                </a:solidFill>
                <a:latin typeface="Times New Roman" pitchFamily="18" charset="0"/>
              </a:defRPr>
            </a:lvl3pPr>
            <a:lvl4pPr marL="1373188" defTabSz="915988">
              <a:defRPr sz="2400">
                <a:solidFill>
                  <a:schemeClr val="tx1"/>
                </a:solidFill>
                <a:latin typeface="Times New Roman" pitchFamily="18" charset="0"/>
              </a:defRPr>
            </a:lvl4pPr>
            <a:lvl5pPr marL="1831975" defTabSz="915988">
              <a:defRPr sz="2400">
                <a:solidFill>
                  <a:schemeClr val="tx1"/>
                </a:solidFill>
                <a:latin typeface="Times New Roman" pitchFamily="18" charset="0"/>
              </a:defRPr>
            </a:lvl5pPr>
            <a:lvl6pPr marL="2289175" defTabSz="915988" eaLnBrk="0" fontAlgn="base" hangingPunct="0">
              <a:spcBef>
                <a:spcPct val="0"/>
              </a:spcBef>
              <a:spcAft>
                <a:spcPct val="0"/>
              </a:spcAft>
              <a:defRPr sz="2400">
                <a:solidFill>
                  <a:schemeClr val="tx1"/>
                </a:solidFill>
                <a:latin typeface="Times New Roman" pitchFamily="18" charset="0"/>
              </a:defRPr>
            </a:lvl6pPr>
            <a:lvl7pPr marL="2746375" defTabSz="915988" eaLnBrk="0" fontAlgn="base" hangingPunct="0">
              <a:spcBef>
                <a:spcPct val="0"/>
              </a:spcBef>
              <a:spcAft>
                <a:spcPct val="0"/>
              </a:spcAft>
              <a:defRPr sz="2400">
                <a:solidFill>
                  <a:schemeClr val="tx1"/>
                </a:solidFill>
                <a:latin typeface="Times New Roman" pitchFamily="18" charset="0"/>
              </a:defRPr>
            </a:lvl7pPr>
            <a:lvl8pPr marL="3203575" defTabSz="915988" eaLnBrk="0" fontAlgn="base" hangingPunct="0">
              <a:spcBef>
                <a:spcPct val="0"/>
              </a:spcBef>
              <a:spcAft>
                <a:spcPct val="0"/>
              </a:spcAft>
              <a:defRPr sz="2400">
                <a:solidFill>
                  <a:schemeClr val="tx1"/>
                </a:solidFill>
                <a:latin typeface="Times New Roman" pitchFamily="18" charset="0"/>
              </a:defRPr>
            </a:lvl8pPr>
            <a:lvl9pPr marL="3660775" defTabSz="915988"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defRPr/>
            </a:pPr>
            <a:r>
              <a:rPr lang="en-US" sz="4260" b="1" dirty="0">
                <a:solidFill>
                  <a:srgbClr val="0070C0"/>
                </a:solidFill>
                <a:effectLst>
                  <a:outerShdw blurRad="38100" dist="38100" dir="2700000" algn="tl">
                    <a:srgbClr val="C0C0C0"/>
                  </a:outerShdw>
                </a:effectLst>
                <a:cs typeface="Times New Roman" panose="02020603050405020304" pitchFamily="18" charset="0"/>
              </a:rPr>
              <a:t>Abstract</a:t>
            </a:r>
          </a:p>
        </p:txBody>
      </p:sp>
      <p:sp>
        <p:nvSpPr>
          <p:cNvPr id="20" name="Text Box 2032"/>
          <p:cNvSpPr txBox="1">
            <a:spLocks noChangeArrowheads="1"/>
          </p:cNvSpPr>
          <p:nvPr/>
        </p:nvSpPr>
        <p:spPr bwMode="auto">
          <a:xfrm>
            <a:off x="329684" y="7266771"/>
            <a:ext cx="3070234" cy="76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1960" tIns="51960" rIns="51960" bIns="51960" anchor="ctr">
            <a:spAutoFit/>
          </a:bodyPr>
          <a:lstStyle>
            <a:lvl1pPr defTabSz="915988">
              <a:defRPr sz="2400">
                <a:solidFill>
                  <a:schemeClr val="tx1"/>
                </a:solidFill>
                <a:latin typeface="Times New Roman" pitchFamily="18" charset="0"/>
              </a:defRPr>
            </a:lvl1pPr>
            <a:lvl2pPr marL="458788" defTabSz="915988">
              <a:defRPr sz="2400">
                <a:solidFill>
                  <a:schemeClr val="tx1"/>
                </a:solidFill>
                <a:latin typeface="Times New Roman" pitchFamily="18" charset="0"/>
              </a:defRPr>
            </a:lvl2pPr>
            <a:lvl3pPr marL="915988" defTabSz="915988">
              <a:defRPr sz="2400">
                <a:solidFill>
                  <a:schemeClr val="tx1"/>
                </a:solidFill>
                <a:latin typeface="Times New Roman" pitchFamily="18" charset="0"/>
              </a:defRPr>
            </a:lvl3pPr>
            <a:lvl4pPr marL="1373188" defTabSz="915988">
              <a:defRPr sz="2400">
                <a:solidFill>
                  <a:schemeClr val="tx1"/>
                </a:solidFill>
                <a:latin typeface="Times New Roman" pitchFamily="18" charset="0"/>
              </a:defRPr>
            </a:lvl4pPr>
            <a:lvl5pPr marL="1831975" defTabSz="915988">
              <a:defRPr sz="2400">
                <a:solidFill>
                  <a:schemeClr val="tx1"/>
                </a:solidFill>
                <a:latin typeface="Times New Roman" pitchFamily="18" charset="0"/>
              </a:defRPr>
            </a:lvl5pPr>
            <a:lvl6pPr marL="2289175" defTabSz="915988" eaLnBrk="0" fontAlgn="base" hangingPunct="0">
              <a:spcBef>
                <a:spcPct val="0"/>
              </a:spcBef>
              <a:spcAft>
                <a:spcPct val="0"/>
              </a:spcAft>
              <a:defRPr sz="2400">
                <a:solidFill>
                  <a:schemeClr val="tx1"/>
                </a:solidFill>
                <a:latin typeface="Times New Roman" pitchFamily="18" charset="0"/>
              </a:defRPr>
            </a:lvl6pPr>
            <a:lvl7pPr marL="2746375" defTabSz="915988" eaLnBrk="0" fontAlgn="base" hangingPunct="0">
              <a:spcBef>
                <a:spcPct val="0"/>
              </a:spcBef>
              <a:spcAft>
                <a:spcPct val="0"/>
              </a:spcAft>
              <a:defRPr sz="2400">
                <a:solidFill>
                  <a:schemeClr val="tx1"/>
                </a:solidFill>
                <a:latin typeface="Times New Roman" pitchFamily="18" charset="0"/>
              </a:defRPr>
            </a:lvl7pPr>
            <a:lvl8pPr marL="3203575" defTabSz="915988" eaLnBrk="0" fontAlgn="base" hangingPunct="0">
              <a:spcBef>
                <a:spcPct val="0"/>
              </a:spcBef>
              <a:spcAft>
                <a:spcPct val="0"/>
              </a:spcAft>
              <a:defRPr sz="2400">
                <a:solidFill>
                  <a:schemeClr val="tx1"/>
                </a:solidFill>
                <a:latin typeface="Times New Roman" pitchFamily="18" charset="0"/>
              </a:defRPr>
            </a:lvl8pPr>
            <a:lvl9pPr marL="3660775" defTabSz="915988"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defRPr/>
            </a:pPr>
            <a:r>
              <a:rPr lang="en-US" sz="4260" b="1" dirty="0" smtClean="0">
                <a:solidFill>
                  <a:srgbClr val="0070C0"/>
                </a:solidFill>
                <a:effectLst>
                  <a:outerShdw blurRad="38100" dist="38100" dir="2700000" algn="tl">
                    <a:srgbClr val="C0C0C0"/>
                  </a:outerShdw>
                </a:effectLst>
                <a:cs typeface="Times New Roman" panose="02020603050405020304" pitchFamily="18" charset="0"/>
              </a:rPr>
              <a:t>Introduction</a:t>
            </a:r>
            <a:endParaRPr lang="en-US" sz="4260" b="1" dirty="0">
              <a:solidFill>
                <a:srgbClr val="0070C0"/>
              </a:solidFill>
              <a:effectLst>
                <a:outerShdw blurRad="38100" dist="38100" dir="2700000" algn="tl">
                  <a:srgbClr val="C0C0C0"/>
                </a:outerShdw>
              </a:effectLst>
              <a:cs typeface="Times New Roman" panose="02020603050405020304" pitchFamily="18" charset="0"/>
            </a:endParaRPr>
          </a:p>
        </p:txBody>
      </p:sp>
      <p:sp>
        <p:nvSpPr>
          <p:cNvPr id="21" name="Rectangle 2030"/>
          <p:cNvSpPr>
            <a:spLocks noChangeArrowheads="1"/>
          </p:cNvSpPr>
          <p:nvPr/>
        </p:nvSpPr>
        <p:spPr bwMode="auto">
          <a:xfrm>
            <a:off x="329684" y="8128126"/>
            <a:ext cx="22693602" cy="2540331"/>
          </a:xfrm>
          <a:prstGeom prst="rect">
            <a:avLst/>
          </a:prstGeom>
          <a:noFill/>
          <a:ln w="76200">
            <a:solidFill>
              <a:srgbClr val="0070C0"/>
            </a:solidFill>
            <a:miter lim="800000"/>
            <a:headEnd/>
            <a:tailEnd/>
          </a:ln>
          <a:effectLst/>
        </p:spPr>
        <p:txBody>
          <a:bodyPr wrap="none" lIns="65990" tIns="32995" rIns="65990" bIns="32995" anchor="ctr"/>
          <a:lstStyle/>
          <a:p>
            <a:pPr defTabSz="914400" eaLnBrk="0" fontAlgn="base" hangingPunct="0">
              <a:spcBef>
                <a:spcPct val="0"/>
              </a:spcBef>
              <a:spcAft>
                <a:spcPct val="0"/>
              </a:spcAft>
            </a:pPr>
            <a:endParaRPr lang="fr-FR" sz="1066">
              <a:solidFill>
                <a:srgbClr val="000000"/>
              </a:solidFill>
              <a:latin typeface="Times New Roman" pitchFamily="18" charset="0"/>
            </a:endParaRPr>
          </a:p>
        </p:txBody>
      </p:sp>
      <p:sp>
        <p:nvSpPr>
          <p:cNvPr id="22" name="Text Box 2032"/>
          <p:cNvSpPr txBox="1">
            <a:spLocks noChangeArrowheads="1"/>
          </p:cNvSpPr>
          <p:nvPr/>
        </p:nvSpPr>
        <p:spPr bwMode="auto">
          <a:xfrm>
            <a:off x="299526" y="11037900"/>
            <a:ext cx="2349139" cy="76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1960" tIns="51960" rIns="51960" bIns="51960" anchor="ctr">
            <a:spAutoFit/>
          </a:bodyPr>
          <a:lstStyle>
            <a:lvl1pPr defTabSz="915988">
              <a:defRPr sz="2400">
                <a:solidFill>
                  <a:schemeClr val="tx1"/>
                </a:solidFill>
                <a:latin typeface="Times New Roman" pitchFamily="18" charset="0"/>
              </a:defRPr>
            </a:lvl1pPr>
            <a:lvl2pPr marL="458788" defTabSz="915988">
              <a:defRPr sz="2400">
                <a:solidFill>
                  <a:schemeClr val="tx1"/>
                </a:solidFill>
                <a:latin typeface="Times New Roman" pitchFamily="18" charset="0"/>
              </a:defRPr>
            </a:lvl2pPr>
            <a:lvl3pPr marL="915988" defTabSz="915988">
              <a:defRPr sz="2400">
                <a:solidFill>
                  <a:schemeClr val="tx1"/>
                </a:solidFill>
                <a:latin typeface="Times New Roman" pitchFamily="18" charset="0"/>
              </a:defRPr>
            </a:lvl3pPr>
            <a:lvl4pPr marL="1373188" defTabSz="915988">
              <a:defRPr sz="2400">
                <a:solidFill>
                  <a:schemeClr val="tx1"/>
                </a:solidFill>
                <a:latin typeface="Times New Roman" pitchFamily="18" charset="0"/>
              </a:defRPr>
            </a:lvl4pPr>
            <a:lvl5pPr marL="1831975" defTabSz="915988">
              <a:defRPr sz="2400">
                <a:solidFill>
                  <a:schemeClr val="tx1"/>
                </a:solidFill>
                <a:latin typeface="Times New Roman" pitchFamily="18" charset="0"/>
              </a:defRPr>
            </a:lvl5pPr>
            <a:lvl6pPr marL="2289175" defTabSz="915988" eaLnBrk="0" fontAlgn="base" hangingPunct="0">
              <a:spcBef>
                <a:spcPct val="0"/>
              </a:spcBef>
              <a:spcAft>
                <a:spcPct val="0"/>
              </a:spcAft>
              <a:defRPr sz="2400">
                <a:solidFill>
                  <a:schemeClr val="tx1"/>
                </a:solidFill>
                <a:latin typeface="Times New Roman" pitchFamily="18" charset="0"/>
              </a:defRPr>
            </a:lvl6pPr>
            <a:lvl7pPr marL="2746375" defTabSz="915988" eaLnBrk="0" fontAlgn="base" hangingPunct="0">
              <a:spcBef>
                <a:spcPct val="0"/>
              </a:spcBef>
              <a:spcAft>
                <a:spcPct val="0"/>
              </a:spcAft>
              <a:defRPr sz="2400">
                <a:solidFill>
                  <a:schemeClr val="tx1"/>
                </a:solidFill>
                <a:latin typeface="Times New Roman" pitchFamily="18" charset="0"/>
              </a:defRPr>
            </a:lvl7pPr>
            <a:lvl8pPr marL="3203575" defTabSz="915988" eaLnBrk="0" fontAlgn="base" hangingPunct="0">
              <a:spcBef>
                <a:spcPct val="0"/>
              </a:spcBef>
              <a:spcAft>
                <a:spcPct val="0"/>
              </a:spcAft>
              <a:defRPr sz="2400">
                <a:solidFill>
                  <a:schemeClr val="tx1"/>
                </a:solidFill>
                <a:latin typeface="Times New Roman" pitchFamily="18" charset="0"/>
              </a:defRPr>
            </a:lvl8pPr>
            <a:lvl9pPr marL="3660775" defTabSz="915988"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defRPr/>
            </a:pPr>
            <a:r>
              <a:rPr lang="en-US" sz="4260" b="1" dirty="0" smtClean="0">
                <a:solidFill>
                  <a:srgbClr val="0070C0"/>
                </a:solidFill>
                <a:effectLst>
                  <a:outerShdw blurRad="38100" dist="38100" dir="2700000" algn="tl">
                    <a:srgbClr val="C0C0C0"/>
                  </a:outerShdw>
                </a:effectLst>
                <a:cs typeface="Times New Roman" panose="02020603050405020304" pitchFamily="18" charset="0"/>
              </a:rPr>
              <a:t>Materials</a:t>
            </a:r>
            <a:endParaRPr lang="en-US" sz="4260" b="1" dirty="0">
              <a:solidFill>
                <a:srgbClr val="0070C0"/>
              </a:solidFill>
              <a:effectLst>
                <a:outerShdw blurRad="38100" dist="38100" dir="2700000" algn="tl">
                  <a:srgbClr val="C0C0C0"/>
                </a:outerShdw>
              </a:effectLst>
              <a:cs typeface="Times New Roman" panose="02020603050405020304" pitchFamily="18" charset="0"/>
            </a:endParaRPr>
          </a:p>
        </p:txBody>
      </p:sp>
      <p:sp>
        <p:nvSpPr>
          <p:cNvPr id="23" name="Rectangle 2030"/>
          <p:cNvSpPr>
            <a:spLocks noChangeArrowheads="1"/>
          </p:cNvSpPr>
          <p:nvPr/>
        </p:nvSpPr>
        <p:spPr bwMode="auto">
          <a:xfrm>
            <a:off x="299526" y="11899255"/>
            <a:ext cx="22693602" cy="4537677"/>
          </a:xfrm>
          <a:prstGeom prst="rect">
            <a:avLst/>
          </a:prstGeom>
          <a:noFill/>
          <a:ln w="76200">
            <a:solidFill>
              <a:srgbClr val="0070C0"/>
            </a:solidFill>
            <a:miter lim="800000"/>
            <a:headEnd/>
            <a:tailEnd/>
          </a:ln>
          <a:effectLst/>
        </p:spPr>
        <p:txBody>
          <a:bodyPr wrap="none" lIns="65990" tIns="32995" rIns="65990" bIns="32995" anchor="ctr"/>
          <a:lstStyle/>
          <a:p>
            <a:pPr defTabSz="914400" eaLnBrk="0" fontAlgn="base" hangingPunct="0">
              <a:spcBef>
                <a:spcPct val="0"/>
              </a:spcBef>
              <a:spcAft>
                <a:spcPct val="0"/>
              </a:spcAft>
            </a:pPr>
            <a:endParaRPr lang="fr-FR" sz="1066">
              <a:solidFill>
                <a:srgbClr val="000000"/>
              </a:solidFill>
              <a:latin typeface="Times New Roman" pitchFamily="18" charset="0"/>
            </a:endParaRPr>
          </a:p>
        </p:txBody>
      </p:sp>
      <p:sp>
        <p:nvSpPr>
          <p:cNvPr id="24" name="Text Box 2032"/>
          <p:cNvSpPr txBox="1">
            <a:spLocks noChangeArrowheads="1"/>
          </p:cNvSpPr>
          <p:nvPr/>
        </p:nvSpPr>
        <p:spPr bwMode="auto">
          <a:xfrm>
            <a:off x="299525" y="16809476"/>
            <a:ext cx="4995697" cy="76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1960" tIns="51960" rIns="51960" bIns="51960" anchor="ctr">
            <a:spAutoFit/>
          </a:bodyPr>
          <a:lstStyle>
            <a:lvl1pPr defTabSz="915988">
              <a:defRPr sz="2400">
                <a:solidFill>
                  <a:schemeClr val="tx1"/>
                </a:solidFill>
                <a:latin typeface="Times New Roman" pitchFamily="18" charset="0"/>
              </a:defRPr>
            </a:lvl1pPr>
            <a:lvl2pPr marL="458788" defTabSz="915988">
              <a:defRPr sz="2400">
                <a:solidFill>
                  <a:schemeClr val="tx1"/>
                </a:solidFill>
                <a:latin typeface="Times New Roman" pitchFamily="18" charset="0"/>
              </a:defRPr>
            </a:lvl2pPr>
            <a:lvl3pPr marL="915988" defTabSz="915988">
              <a:defRPr sz="2400">
                <a:solidFill>
                  <a:schemeClr val="tx1"/>
                </a:solidFill>
                <a:latin typeface="Times New Roman" pitchFamily="18" charset="0"/>
              </a:defRPr>
            </a:lvl3pPr>
            <a:lvl4pPr marL="1373188" defTabSz="915988">
              <a:defRPr sz="2400">
                <a:solidFill>
                  <a:schemeClr val="tx1"/>
                </a:solidFill>
                <a:latin typeface="Times New Roman" pitchFamily="18" charset="0"/>
              </a:defRPr>
            </a:lvl4pPr>
            <a:lvl5pPr marL="1831975" defTabSz="915988">
              <a:defRPr sz="2400">
                <a:solidFill>
                  <a:schemeClr val="tx1"/>
                </a:solidFill>
                <a:latin typeface="Times New Roman" pitchFamily="18" charset="0"/>
              </a:defRPr>
            </a:lvl5pPr>
            <a:lvl6pPr marL="2289175" defTabSz="915988" eaLnBrk="0" fontAlgn="base" hangingPunct="0">
              <a:spcBef>
                <a:spcPct val="0"/>
              </a:spcBef>
              <a:spcAft>
                <a:spcPct val="0"/>
              </a:spcAft>
              <a:defRPr sz="2400">
                <a:solidFill>
                  <a:schemeClr val="tx1"/>
                </a:solidFill>
                <a:latin typeface="Times New Roman" pitchFamily="18" charset="0"/>
              </a:defRPr>
            </a:lvl6pPr>
            <a:lvl7pPr marL="2746375" defTabSz="915988" eaLnBrk="0" fontAlgn="base" hangingPunct="0">
              <a:spcBef>
                <a:spcPct val="0"/>
              </a:spcBef>
              <a:spcAft>
                <a:spcPct val="0"/>
              </a:spcAft>
              <a:defRPr sz="2400">
                <a:solidFill>
                  <a:schemeClr val="tx1"/>
                </a:solidFill>
                <a:latin typeface="Times New Roman" pitchFamily="18" charset="0"/>
              </a:defRPr>
            </a:lvl7pPr>
            <a:lvl8pPr marL="3203575" defTabSz="915988" eaLnBrk="0" fontAlgn="base" hangingPunct="0">
              <a:spcBef>
                <a:spcPct val="0"/>
              </a:spcBef>
              <a:spcAft>
                <a:spcPct val="0"/>
              </a:spcAft>
              <a:defRPr sz="2400">
                <a:solidFill>
                  <a:schemeClr val="tx1"/>
                </a:solidFill>
                <a:latin typeface="Times New Roman" pitchFamily="18" charset="0"/>
              </a:defRPr>
            </a:lvl8pPr>
            <a:lvl9pPr marL="3660775" defTabSz="915988"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defRPr/>
            </a:pPr>
            <a:r>
              <a:rPr lang="en-US" sz="4260" b="1" dirty="0" smtClean="0">
                <a:solidFill>
                  <a:srgbClr val="0070C0"/>
                </a:solidFill>
                <a:effectLst>
                  <a:outerShdw blurRad="38100" dist="38100" dir="2700000" algn="tl">
                    <a:srgbClr val="C0C0C0"/>
                  </a:outerShdw>
                </a:effectLst>
                <a:cs typeface="Times New Roman" panose="02020603050405020304" pitchFamily="18" charset="0"/>
              </a:rPr>
              <a:t>Results &amp; Discussion</a:t>
            </a:r>
            <a:endParaRPr lang="en-US" sz="4260" b="1" dirty="0">
              <a:solidFill>
                <a:srgbClr val="0070C0"/>
              </a:solidFill>
              <a:effectLst>
                <a:outerShdw blurRad="38100" dist="38100" dir="2700000" algn="tl">
                  <a:srgbClr val="C0C0C0"/>
                </a:outerShdw>
              </a:effectLst>
              <a:cs typeface="Times New Roman" panose="02020603050405020304" pitchFamily="18" charset="0"/>
            </a:endParaRPr>
          </a:p>
        </p:txBody>
      </p:sp>
      <p:sp>
        <p:nvSpPr>
          <p:cNvPr id="25" name="Rectangle 2030"/>
          <p:cNvSpPr>
            <a:spLocks noChangeArrowheads="1"/>
          </p:cNvSpPr>
          <p:nvPr/>
        </p:nvSpPr>
        <p:spPr bwMode="auto">
          <a:xfrm>
            <a:off x="299525" y="17670831"/>
            <a:ext cx="22693602" cy="5454663"/>
          </a:xfrm>
          <a:prstGeom prst="rect">
            <a:avLst/>
          </a:prstGeom>
          <a:noFill/>
          <a:ln w="76200">
            <a:solidFill>
              <a:srgbClr val="0070C0"/>
            </a:solidFill>
            <a:miter lim="800000"/>
            <a:headEnd/>
            <a:tailEnd/>
          </a:ln>
          <a:effectLst/>
        </p:spPr>
        <p:txBody>
          <a:bodyPr wrap="none" lIns="65990" tIns="32995" rIns="65990" bIns="32995" anchor="ctr"/>
          <a:lstStyle/>
          <a:p>
            <a:pPr defTabSz="914400" eaLnBrk="0" fontAlgn="base" hangingPunct="0">
              <a:spcBef>
                <a:spcPct val="0"/>
              </a:spcBef>
              <a:spcAft>
                <a:spcPct val="0"/>
              </a:spcAft>
            </a:pPr>
            <a:endParaRPr lang="fr-FR" sz="1066">
              <a:solidFill>
                <a:srgbClr val="000000"/>
              </a:solidFill>
              <a:latin typeface="Times New Roman" pitchFamily="18" charset="0"/>
            </a:endParaRPr>
          </a:p>
        </p:txBody>
      </p:sp>
      <p:sp>
        <p:nvSpPr>
          <p:cNvPr id="26" name="Text Box 2032"/>
          <p:cNvSpPr txBox="1">
            <a:spLocks noChangeArrowheads="1"/>
          </p:cNvSpPr>
          <p:nvPr/>
        </p:nvSpPr>
        <p:spPr bwMode="auto">
          <a:xfrm>
            <a:off x="329684" y="23616961"/>
            <a:ext cx="2717830" cy="76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1960" tIns="51960" rIns="51960" bIns="51960" anchor="ctr">
            <a:spAutoFit/>
          </a:bodyPr>
          <a:lstStyle>
            <a:lvl1pPr defTabSz="915988">
              <a:defRPr sz="2400">
                <a:solidFill>
                  <a:schemeClr val="tx1"/>
                </a:solidFill>
                <a:latin typeface="Times New Roman" pitchFamily="18" charset="0"/>
              </a:defRPr>
            </a:lvl1pPr>
            <a:lvl2pPr marL="458788" defTabSz="915988">
              <a:defRPr sz="2400">
                <a:solidFill>
                  <a:schemeClr val="tx1"/>
                </a:solidFill>
                <a:latin typeface="Times New Roman" pitchFamily="18" charset="0"/>
              </a:defRPr>
            </a:lvl2pPr>
            <a:lvl3pPr marL="915988" defTabSz="915988">
              <a:defRPr sz="2400">
                <a:solidFill>
                  <a:schemeClr val="tx1"/>
                </a:solidFill>
                <a:latin typeface="Times New Roman" pitchFamily="18" charset="0"/>
              </a:defRPr>
            </a:lvl3pPr>
            <a:lvl4pPr marL="1373188" defTabSz="915988">
              <a:defRPr sz="2400">
                <a:solidFill>
                  <a:schemeClr val="tx1"/>
                </a:solidFill>
                <a:latin typeface="Times New Roman" pitchFamily="18" charset="0"/>
              </a:defRPr>
            </a:lvl4pPr>
            <a:lvl5pPr marL="1831975" defTabSz="915988">
              <a:defRPr sz="2400">
                <a:solidFill>
                  <a:schemeClr val="tx1"/>
                </a:solidFill>
                <a:latin typeface="Times New Roman" pitchFamily="18" charset="0"/>
              </a:defRPr>
            </a:lvl5pPr>
            <a:lvl6pPr marL="2289175" defTabSz="915988" eaLnBrk="0" fontAlgn="base" hangingPunct="0">
              <a:spcBef>
                <a:spcPct val="0"/>
              </a:spcBef>
              <a:spcAft>
                <a:spcPct val="0"/>
              </a:spcAft>
              <a:defRPr sz="2400">
                <a:solidFill>
                  <a:schemeClr val="tx1"/>
                </a:solidFill>
                <a:latin typeface="Times New Roman" pitchFamily="18" charset="0"/>
              </a:defRPr>
            </a:lvl6pPr>
            <a:lvl7pPr marL="2746375" defTabSz="915988" eaLnBrk="0" fontAlgn="base" hangingPunct="0">
              <a:spcBef>
                <a:spcPct val="0"/>
              </a:spcBef>
              <a:spcAft>
                <a:spcPct val="0"/>
              </a:spcAft>
              <a:defRPr sz="2400">
                <a:solidFill>
                  <a:schemeClr val="tx1"/>
                </a:solidFill>
                <a:latin typeface="Times New Roman" pitchFamily="18" charset="0"/>
              </a:defRPr>
            </a:lvl7pPr>
            <a:lvl8pPr marL="3203575" defTabSz="915988" eaLnBrk="0" fontAlgn="base" hangingPunct="0">
              <a:spcBef>
                <a:spcPct val="0"/>
              </a:spcBef>
              <a:spcAft>
                <a:spcPct val="0"/>
              </a:spcAft>
              <a:defRPr sz="2400">
                <a:solidFill>
                  <a:schemeClr val="tx1"/>
                </a:solidFill>
                <a:latin typeface="Times New Roman" pitchFamily="18" charset="0"/>
              </a:defRPr>
            </a:lvl8pPr>
            <a:lvl9pPr marL="3660775" defTabSz="915988"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defRPr/>
            </a:pPr>
            <a:r>
              <a:rPr lang="en-US" sz="4260" b="1" dirty="0" smtClean="0">
                <a:solidFill>
                  <a:srgbClr val="0070C0"/>
                </a:solidFill>
                <a:effectLst>
                  <a:outerShdw blurRad="38100" dist="38100" dir="2700000" algn="tl">
                    <a:srgbClr val="C0C0C0"/>
                  </a:outerShdw>
                </a:effectLst>
                <a:cs typeface="Times New Roman" panose="02020603050405020304" pitchFamily="18" charset="0"/>
              </a:rPr>
              <a:t>Conclusion</a:t>
            </a:r>
            <a:endParaRPr lang="en-US" sz="4260" b="1" dirty="0">
              <a:solidFill>
                <a:srgbClr val="0070C0"/>
              </a:solidFill>
              <a:effectLst>
                <a:outerShdw blurRad="38100" dist="38100" dir="2700000" algn="tl">
                  <a:srgbClr val="C0C0C0"/>
                </a:outerShdw>
              </a:effectLst>
              <a:cs typeface="Times New Roman" panose="02020603050405020304" pitchFamily="18" charset="0"/>
            </a:endParaRPr>
          </a:p>
        </p:txBody>
      </p:sp>
      <p:sp>
        <p:nvSpPr>
          <p:cNvPr id="27" name="Rectangle 2030"/>
          <p:cNvSpPr>
            <a:spLocks noChangeArrowheads="1"/>
          </p:cNvSpPr>
          <p:nvPr/>
        </p:nvSpPr>
        <p:spPr bwMode="auto">
          <a:xfrm>
            <a:off x="329684" y="24478317"/>
            <a:ext cx="22693602" cy="2115977"/>
          </a:xfrm>
          <a:prstGeom prst="rect">
            <a:avLst/>
          </a:prstGeom>
          <a:noFill/>
          <a:ln w="76200">
            <a:solidFill>
              <a:srgbClr val="0070C0"/>
            </a:solidFill>
            <a:miter lim="800000"/>
            <a:headEnd/>
            <a:tailEnd/>
          </a:ln>
          <a:effectLst/>
        </p:spPr>
        <p:txBody>
          <a:bodyPr wrap="none" lIns="65990" tIns="32995" rIns="65990" bIns="32995" anchor="ctr"/>
          <a:lstStyle/>
          <a:p>
            <a:pPr defTabSz="914400" eaLnBrk="0" fontAlgn="base" hangingPunct="0">
              <a:spcBef>
                <a:spcPct val="0"/>
              </a:spcBef>
              <a:spcAft>
                <a:spcPct val="0"/>
              </a:spcAft>
            </a:pPr>
            <a:endParaRPr lang="fr-FR" sz="1066">
              <a:solidFill>
                <a:srgbClr val="000000"/>
              </a:solidFill>
              <a:latin typeface="Times New Roman" pitchFamily="18" charset="0"/>
            </a:endParaRPr>
          </a:p>
        </p:txBody>
      </p:sp>
      <p:sp>
        <p:nvSpPr>
          <p:cNvPr id="28" name="Text Box 2032"/>
          <p:cNvSpPr txBox="1">
            <a:spLocks noChangeArrowheads="1"/>
          </p:cNvSpPr>
          <p:nvPr/>
        </p:nvSpPr>
        <p:spPr bwMode="auto">
          <a:xfrm>
            <a:off x="299525" y="28138144"/>
            <a:ext cx="2640629" cy="76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1960" tIns="51960" rIns="51960" bIns="51960" anchor="ctr">
            <a:spAutoFit/>
          </a:bodyPr>
          <a:lstStyle>
            <a:lvl1pPr defTabSz="915988">
              <a:defRPr sz="2400">
                <a:solidFill>
                  <a:schemeClr val="tx1"/>
                </a:solidFill>
                <a:latin typeface="Times New Roman" pitchFamily="18" charset="0"/>
              </a:defRPr>
            </a:lvl1pPr>
            <a:lvl2pPr marL="458788" defTabSz="915988">
              <a:defRPr sz="2400">
                <a:solidFill>
                  <a:schemeClr val="tx1"/>
                </a:solidFill>
                <a:latin typeface="Times New Roman" pitchFamily="18" charset="0"/>
              </a:defRPr>
            </a:lvl2pPr>
            <a:lvl3pPr marL="915988" defTabSz="915988">
              <a:defRPr sz="2400">
                <a:solidFill>
                  <a:schemeClr val="tx1"/>
                </a:solidFill>
                <a:latin typeface="Times New Roman" pitchFamily="18" charset="0"/>
              </a:defRPr>
            </a:lvl3pPr>
            <a:lvl4pPr marL="1373188" defTabSz="915988">
              <a:defRPr sz="2400">
                <a:solidFill>
                  <a:schemeClr val="tx1"/>
                </a:solidFill>
                <a:latin typeface="Times New Roman" pitchFamily="18" charset="0"/>
              </a:defRPr>
            </a:lvl4pPr>
            <a:lvl5pPr marL="1831975" defTabSz="915988">
              <a:defRPr sz="2400">
                <a:solidFill>
                  <a:schemeClr val="tx1"/>
                </a:solidFill>
                <a:latin typeface="Times New Roman" pitchFamily="18" charset="0"/>
              </a:defRPr>
            </a:lvl5pPr>
            <a:lvl6pPr marL="2289175" defTabSz="915988" eaLnBrk="0" fontAlgn="base" hangingPunct="0">
              <a:spcBef>
                <a:spcPct val="0"/>
              </a:spcBef>
              <a:spcAft>
                <a:spcPct val="0"/>
              </a:spcAft>
              <a:defRPr sz="2400">
                <a:solidFill>
                  <a:schemeClr val="tx1"/>
                </a:solidFill>
                <a:latin typeface="Times New Roman" pitchFamily="18" charset="0"/>
              </a:defRPr>
            </a:lvl6pPr>
            <a:lvl7pPr marL="2746375" defTabSz="915988" eaLnBrk="0" fontAlgn="base" hangingPunct="0">
              <a:spcBef>
                <a:spcPct val="0"/>
              </a:spcBef>
              <a:spcAft>
                <a:spcPct val="0"/>
              </a:spcAft>
              <a:defRPr sz="2400">
                <a:solidFill>
                  <a:schemeClr val="tx1"/>
                </a:solidFill>
                <a:latin typeface="Times New Roman" pitchFamily="18" charset="0"/>
              </a:defRPr>
            </a:lvl7pPr>
            <a:lvl8pPr marL="3203575" defTabSz="915988" eaLnBrk="0" fontAlgn="base" hangingPunct="0">
              <a:spcBef>
                <a:spcPct val="0"/>
              </a:spcBef>
              <a:spcAft>
                <a:spcPct val="0"/>
              </a:spcAft>
              <a:defRPr sz="2400">
                <a:solidFill>
                  <a:schemeClr val="tx1"/>
                </a:solidFill>
                <a:latin typeface="Times New Roman" pitchFamily="18" charset="0"/>
              </a:defRPr>
            </a:lvl8pPr>
            <a:lvl9pPr marL="3660775" defTabSz="915988"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defRPr/>
            </a:pPr>
            <a:r>
              <a:rPr lang="en-US" sz="4260" b="1" dirty="0" smtClean="0">
                <a:solidFill>
                  <a:srgbClr val="0070C0"/>
                </a:solidFill>
                <a:effectLst>
                  <a:outerShdw blurRad="38100" dist="38100" dir="2700000" algn="tl">
                    <a:srgbClr val="C0C0C0"/>
                  </a:outerShdw>
                </a:effectLst>
                <a:cs typeface="Times New Roman" panose="02020603050405020304" pitchFamily="18" charset="0"/>
              </a:rPr>
              <a:t>References</a:t>
            </a:r>
            <a:endParaRPr lang="en-US" sz="4260" b="1" dirty="0">
              <a:solidFill>
                <a:srgbClr val="0070C0"/>
              </a:solidFill>
              <a:effectLst>
                <a:outerShdw blurRad="38100" dist="38100" dir="2700000" algn="tl">
                  <a:srgbClr val="C0C0C0"/>
                </a:outerShdw>
              </a:effectLst>
              <a:cs typeface="Times New Roman" panose="02020603050405020304" pitchFamily="18" charset="0"/>
            </a:endParaRPr>
          </a:p>
        </p:txBody>
      </p:sp>
      <p:sp>
        <p:nvSpPr>
          <p:cNvPr id="29" name="Rectangle 2030"/>
          <p:cNvSpPr>
            <a:spLocks noChangeArrowheads="1"/>
          </p:cNvSpPr>
          <p:nvPr/>
        </p:nvSpPr>
        <p:spPr bwMode="auto">
          <a:xfrm>
            <a:off x="299526" y="28898643"/>
            <a:ext cx="22693602" cy="1401199"/>
          </a:xfrm>
          <a:prstGeom prst="rect">
            <a:avLst/>
          </a:prstGeom>
          <a:noFill/>
          <a:ln w="76200">
            <a:solidFill>
              <a:srgbClr val="0070C0"/>
            </a:solidFill>
            <a:miter lim="800000"/>
            <a:headEnd/>
            <a:tailEnd/>
          </a:ln>
          <a:effectLst/>
        </p:spPr>
        <p:txBody>
          <a:bodyPr wrap="none" lIns="65990" tIns="32995" rIns="65990" bIns="32995" anchor="ctr"/>
          <a:lstStyle/>
          <a:p>
            <a:pPr defTabSz="914400" eaLnBrk="0" fontAlgn="base" hangingPunct="0">
              <a:spcBef>
                <a:spcPct val="0"/>
              </a:spcBef>
              <a:spcAft>
                <a:spcPct val="0"/>
              </a:spcAft>
            </a:pPr>
            <a:endParaRPr lang="fr-FR" sz="1066">
              <a:solidFill>
                <a:srgbClr val="000000"/>
              </a:solidFill>
              <a:latin typeface="Times New Roman" pitchFamily="18" charset="0"/>
            </a:endParaRPr>
          </a:p>
        </p:txBody>
      </p:sp>
      <p:sp>
        <p:nvSpPr>
          <p:cNvPr id="31" name="Text Box 2160"/>
          <p:cNvSpPr txBox="1">
            <a:spLocks noChangeArrowheads="1"/>
          </p:cNvSpPr>
          <p:nvPr/>
        </p:nvSpPr>
        <p:spPr bwMode="auto">
          <a:xfrm>
            <a:off x="451084" y="5167310"/>
            <a:ext cx="22542043" cy="1910494"/>
          </a:xfrm>
          <a:prstGeom prst="rect">
            <a:avLst/>
          </a:prstGeom>
          <a:noFill/>
          <a:ln w="31750">
            <a:noFill/>
            <a:miter lim="800000"/>
            <a:headEnd/>
            <a:tailEnd/>
          </a:ln>
          <a:effectLst/>
          <a:extLst/>
        </p:spPr>
        <p:txBody>
          <a:bodyPr wrap="square" lIns="51960" tIns="51960" rIns="51960" bIns="51960" anchor="ctr">
            <a:spAutoFit/>
          </a:bodyPr>
          <a:lstStyle>
            <a:defPPr>
              <a:defRPr lang="en-US"/>
            </a:defPPr>
            <a:lvl1pPr defTabSz="771525">
              <a:defRPr sz="2400" b="1">
                <a:latin typeface="Arial" charset="0"/>
                <a:cs typeface="Times New Roman" pitchFamily="18" charset="0"/>
              </a:defRPr>
            </a:lvl1pPr>
            <a:lvl2pPr marL="385763" defTabSz="771525">
              <a:defRPr sz="2400"/>
            </a:lvl2pPr>
            <a:lvl3pPr marL="771525" defTabSz="771525">
              <a:defRPr sz="2400"/>
            </a:lvl3pPr>
            <a:lvl4pPr marL="1157288" defTabSz="771525">
              <a:defRPr sz="2400"/>
            </a:lvl4pPr>
            <a:lvl5pPr marL="1543050" defTabSz="771525">
              <a:defRPr sz="2400"/>
            </a:lvl5pPr>
            <a:lvl6pPr marL="2000250" defTabSz="771525" eaLnBrk="0" fontAlgn="base" hangingPunct="0">
              <a:spcBef>
                <a:spcPct val="0"/>
              </a:spcBef>
              <a:spcAft>
                <a:spcPct val="0"/>
              </a:spcAft>
              <a:defRPr sz="2400"/>
            </a:lvl6pPr>
            <a:lvl7pPr marL="2457450" defTabSz="771525" eaLnBrk="0" fontAlgn="base" hangingPunct="0">
              <a:spcBef>
                <a:spcPct val="0"/>
              </a:spcBef>
              <a:spcAft>
                <a:spcPct val="0"/>
              </a:spcAft>
              <a:defRPr sz="2400"/>
            </a:lvl7pPr>
            <a:lvl8pPr marL="2914650" defTabSz="771525" eaLnBrk="0" fontAlgn="base" hangingPunct="0">
              <a:spcBef>
                <a:spcPct val="0"/>
              </a:spcBef>
              <a:spcAft>
                <a:spcPct val="0"/>
              </a:spcAft>
              <a:defRPr sz="2400"/>
            </a:lvl8pPr>
            <a:lvl9pPr marL="3371850" defTabSz="771525" eaLnBrk="0" fontAlgn="base" hangingPunct="0">
              <a:spcBef>
                <a:spcPct val="0"/>
              </a:spcBef>
              <a:spcAft>
                <a:spcPct val="0"/>
              </a:spcAft>
              <a:defRPr sz="2400"/>
            </a:lvl9pPr>
          </a:lstStyle>
          <a:p>
            <a:pPr lvl="0" eaLnBrk="0" fontAlgn="base" hangingPunct="0">
              <a:spcBef>
                <a:spcPct val="0"/>
              </a:spcBef>
              <a:spcAft>
                <a:spcPct val="0"/>
              </a:spcAft>
              <a:defRPr/>
            </a:pPr>
            <a:r>
              <a:rPr kumimoji="0" lang="en-US" sz="2000" b="1" i="0" u="none" strike="noStrike" kern="0" cap="none" spc="0" normalizeH="0" baseline="0" noProof="0" dirty="0">
                <a:ln>
                  <a:noFill/>
                </a:ln>
                <a:solidFill>
                  <a:srgbClr val="000000"/>
                </a:solidFill>
                <a:effectLst/>
                <a:uLnTx/>
                <a:uFillTx/>
                <a:latin typeface="Times New Roman" panose="02020603050405020304" pitchFamily="18" charset="0"/>
              </a:rPr>
              <a:t>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 This is my abstract</a:t>
            </a:r>
            <a:r>
              <a:rPr lang="en-US" sz="2000" kern="0" dirty="0">
                <a:solidFill>
                  <a:srgbClr val="000000"/>
                </a:solidFill>
                <a:latin typeface="Times New Roman" panose="02020603050405020304" pitchFamily="18" charset="0"/>
              </a:rPr>
              <a:t>. This is my abstract</a:t>
            </a:r>
            <a:r>
              <a:rPr lang="en-US" sz="2000" kern="0" dirty="0" smtClean="0">
                <a:solidFill>
                  <a:srgbClr val="000000"/>
                </a:solidFill>
                <a:latin typeface="Times New Roman" panose="02020603050405020304" pitchFamily="18" charset="0"/>
              </a:rPr>
              <a:t>. </a:t>
            </a:r>
            <a:r>
              <a:rPr lang="en-US" sz="2000" kern="0" dirty="0">
                <a:solidFill>
                  <a:srgbClr val="000000"/>
                </a:solidFill>
                <a:latin typeface="Times New Roman" panose="02020603050405020304" pitchFamily="18" charset="0"/>
              </a:rPr>
              <a:t>This is my abstract</a:t>
            </a:r>
            <a:r>
              <a:rPr lang="en-US" sz="2000" kern="0" dirty="0" smtClean="0">
                <a:solidFill>
                  <a:srgbClr val="000000"/>
                </a:solidFill>
                <a:latin typeface="Times New Roman" panose="02020603050405020304" pitchFamily="18" charset="0"/>
              </a:rPr>
              <a:t>. </a:t>
            </a:r>
            <a:r>
              <a:rPr lang="en-US" sz="2000" kern="0" dirty="0">
                <a:solidFill>
                  <a:srgbClr val="000000"/>
                </a:solidFill>
                <a:latin typeface="Times New Roman" panose="02020603050405020304" pitchFamily="18" charset="0"/>
              </a:rPr>
              <a:t>This is my abstract</a:t>
            </a:r>
            <a:r>
              <a:rPr lang="en-US" sz="2000" kern="0" dirty="0" smtClean="0">
                <a:solidFill>
                  <a:srgbClr val="000000"/>
                </a:solidFill>
                <a:latin typeface="Times New Roman" panose="02020603050405020304" pitchFamily="18" charset="0"/>
              </a:rPr>
              <a:t>. </a:t>
            </a:r>
            <a:r>
              <a:rPr lang="en-US" sz="2000" kern="0" dirty="0">
                <a:solidFill>
                  <a:srgbClr val="000000"/>
                </a:solidFill>
                <a:latin typeface="Times New Roman" panose="02020603050405020304" pitchFamily="18" charset="0"/>
              </a:rPr>
              <a:t>This is my abstract</a:t>
            </a:r>
            <a:r>
              <a:rPr lang="en-US" sz="2000" kern="0" dirty="0" smtClean="0">
                <a:solidFill>
                  <a:srgbClr val="000000"/>
                </a:solidFill>
                <a:latin typeface="Times New Roman" panose="02020603050405020304" pitchFamily="18" charset="0"/>
              </a:rPr>
              <a:t>. </a:t>
            </a:r>
            <a:r>
              <a:rPr lang="en-US" sz="2000" kern="0" dirty="0">
                <a:solidFill>
                  <a:srgbClr val="000000"/>
                </a:solidFill>
                <a:latin typeface="Times New Roman" panose="02020603050405020304" pitchFamily="18" charset="0"/>
              </a:rPr>
              <a:t>This is my abstract</a:t>
            </a:r>
            <a:r>
              <a:rPr lang="en-US" sz="2000" kern="0" dirty="0" smtClean="0">
                <a:solidFill>
                  <a:srgbClr val="000000"/>
                </a:solidFill>
                <a:latin typeface="Times New Roman" panose="02020603050405020304" pitchFamily="18" charset="0"/>
              </a:rPr>
              <a:t>. </a:t>
            </a:r>
            <a:r>
              <a:rPr lang="en-US" sz="2000" kern="0" dirty="0">
                <a:solidFill>
                  <a:srgbClr val="000000"/>
                </a:solidFill>
                <a:latin typeface="Times New Roman" panose="02020603050405020304" pitchFamily="18" charset="0"/>
              </a:rPr>
              <a:t>This is my abstract.</a:t>
            </a:r>
            <a:endParaRPr kumimoji="0" lang="fr-FR" sz="2000" b="1" i="0" u="none" strike="noStrike" kern="0" cap="none" spc="0" normalizeH="0" baseline="0" noProof="0" dirty="0">
              <a:ln>
                <a:noFill/>
              </a:ln>
              <a:solidFill>
                <a:srgbClr val="000000"/>
              </a:solidFill>
              <a:effectLst/>
              <a:uLnTx/>
              <a:uFillTx/>
              <a:latin typeface="Times New Roman" panose="02020603050405020304" pitchFamily="18" charset="0"/>
            </a:endParaRPr>
          </a:p>
          <a:p>
            <a:pPr lvl="0" eaLnBrk="0" fontAlgn="base" hangingPunct="0">
              <a:spcBef>
                <a:spcPct val="0"/>
              </a:spcBef>
              <a:spcAft>
                <a:spcPct val="0"/>
              </a:spcAft>
              <a:defRPr/>
            </a:pPr>
            <a:r>
              <a:rPr lang="en-US" sz="2000" kern="0" dirty="0">
                <a:solidFill>
                  <a:srgbClr val="000000"/>
                </a:solidFill>
                <a:latin typeface="Times New Roman" panose="02020603050405020304" pitchFamily="18" charset="0"/>
              </a:rPr>
              <a:t>This is my abstract. This is my abstract. This is my abstract. This is my abstract. This is my abstract. This is my abstract. This is my abstract. This is my abstract. This is my abstract. This is my abstract. </a:t>
            </a:r>
            <a:r>
              <a:rPr kumimoji="0" lang="fr-FR" sz="2000" b="1" i="1" u="none" strike="noStrike" kern="0" cap="none" spc="0" normalizeH="0" baseline="0" noProof="0" dirty="0" smtClean="0">
                <a:ln>
                  <a:noFill/>
                </a:ln>
                <a:solidFill>
                  <a:srgbClr val="0070C0"/>
                </a:solidFill>
                <a:effectLst/>
                <a:uLnTx/>
                <a:uFillTx/>
                <a:latin typeface="Times New Roman" panose="02020603050405020304" pitchFamily="18" charset="0"/>
              </a:rPr>
              <a:t>Keywords</a:t>
            </a:r>
            <a:r>
              <a:rPr kumimoji="0" lang="fr-FR" sz="2000" b="1" i="1" u="none" strike="noStrike" kern="0" cap="none" spc="0" normalizeH="0" baseline="0" noProof="0" dirty="0">
                <a:ln>
                  <a:noFill/>
                </a:ln>
                <a:solidFill>
                  <a:srgbClr val="0070C0"/>
                </a:solidFill>
                <a:effectLst/>
                <a:uLnTx/>
                <a:uFillTx/>
                <a:latin typeface="Times New Roman" panose="02020603050405020304" pitchFamily="18" charset="0"/>
              </a:rPr>
              <a:t>: </a:t>
            </a:r>
            <a:r>
              <a:rPr kumimoji="0" lang="fr-FR" sz="2000" b="1" i="1" u="none" strike="noStrike" kern="0" cap="none" spc="0" normalizeH="0" baseline="0" noProof="0" dirty="0">
                <a:ln>
                  <a:noFill/>
                </a:ln>
                <a:solidFill>
                  <a:srgbClr val="000000"/>
                </a:solidFill>
                <a:effectLst/>
                <a:uLnTx/>
                <a:uFillTx/>
                <a:latin typeface="Times New Roman" panose="02020603050405020304" pitchFamily="18" charset="0"/>
              </a:rPr>
              <a:t>Keyword1, Keyword2, Keyword3, Keyword4, Keyword5.</a:t>
            </a:r>
            <a:endParaRPr kumimoji="0" lang="en-US" sz="2000" b="1" i="0" u="none" strike="noStrike" kern="0" cap="none" spc="0" normalizeH="0" baseline="0" noProof="0" dirty="0">
              <a:ln>
                <a:noFill/>
              </a:ln>
              <a:solidFill>
                <a:srgbClr val="0070C0"/>
              </a:solidFill>
              <a:effectLst/>
              <a:uLnTx/>
              <a:uFillTx/>
              <a:latin typeface="Times New Roman" panose="02020603050405020304" pitchFamily="18" charset="0"/>
            </a:endParaRPr>
          </a:p>
          <a:p>
            <a:pPr marL="0" marR="0" lvl="0" indent="0" defTabSz="771525" eaLnBrk="0" fontAlgn="base" latinLnBrk="0" hangingPunct="0">
              <a:lnSpc>
                <a:spcPct val="100000"/>
              </a:lnSpc>
              <a:spcBef>
                <a:spcPct val="0"/>
              </a:spcBef>
              <a:spcAft>
                <a:spcPct val="0"/>
              </a:spcAft>
              <a:buClrTx/>
              <a:buSzTx/>
              <a:buFontTx/>
              <a:buNone/>
              <a:tabLst/>
              <a:defRPr/>
            </a:pPr>
            <a:endParaRPr kumimoji="0" lang="en-US" sz="1733" b="1" i="0" u="none" strike="noStrike" kern="0" cap="none" spc="0" normalizeH="0" baseline="0" noProof="0" dirty="0">
              <a:ln>
                <a:noFill/>
              </a:ln>
              <a:solidFill>
                <a:srgbClr val="000000"/>
              </a:solidFill>
              <a:effectLst/>
              <a:uLnTx/>
              <a:uFillTx/>
              <a:latin typeface="Arial" charset="0"/>
              <a:cs typeface="Times New Roman" pitchFamily="18" charset="0"/>
            </a:endParaRPr>
          </a:p>
        </p:txBody>
      </p:sp>
      <p:sp>
        <p:nvSpPr>
          <p:cNvPr id="32" name="Text Box 2161"/>
          <p:cNvSpPr txBox="1">
            <a:spLocks noChangeArrowheads="1"/>
          </p:cNvSpPr>
          <p:nvPr/>
        </p:nvSpPr>
        <p:spPr bwMode="auto">
          <a:xfrm>
            <a:off x="368153" y="8098210"/>
            <a:ext cx="22663443" cy="2567147"/>
          </a:xfrm>
          <a:prstGeom prst="rect">
            <a:avLst/>
          </a:prstGeom>
          <a:noFill/>
          <a:ln w="31750">
            <a:noFill/>
            <a:miter lim="800000"/>
            <a:headEnd/>
            <a:tailEnd/>
          </a:ln>
        </p:spPr>
        <p:txBody>
          <a:bodyPr wrap="square" lIns="51960" tIns="51960" rIns="51960" bIns="51960" anchor="ctr">
            <a:spAutoFit/>
          </a:bodyPr>
          <a:lstStyle/>
          <a:p>
            <a:pPr defTabSz="557118" eaLnBrk="0" fontAlgn="base" hangingPunct="0">
              <a:spcBef>
                <a:spcPct val="0"/>
              </a:spcBef>
              <a:spcAft>
                <a:spcPct val="0"/>
              </a:spcAft>
            </a:pPr>
            <a:r>
              <a:rPr lang="en-US" sz="2000" b="1" dirty="0" smtClean="0">
                <a:solidFill>
                  <a:srgbClr val="000000"/>
                </a:solidFill>
                <a:latin typeface="Times New Roman" panose="02020603050405020304" pitchFamily="18" charset="0"/>
                <a:cs typeface="Times New Roman" panose="02020603050405020304" pitchFamily="18" charset="0"/>
              </a:rPr>
              <a:t>This </a:t>
            </a:r>
            <a:r>
              <a:rPr lang="en-US" sz="2000" b="1" dirty="0">
                <a:solidFill>
                  <a:srgbClr val="000000"/>
                </a:solidFill>
                <a:latin typeface="Times New Roman" panose="02020603050405020304" pitchFamily="18" charset="0"/>
                <a:cs typeface="Times New Roman" panose="02020603050405020304" pitchFamily="18" charset="0"/>
              </a:rPr>
              <a:t>is my introduction. </a:t>
            </a:r>
            <a:r>
              <a:rPr lang="en-US" sz="2000" b="1" dirty="0">
                <a:solidFill>
                  <a:srgbClr val="000000"/>
                </a:solidFill>
                <a:latin typeface="Times New Roman" panose="02020603050405020304" pitchFamily="18" charset="0"/>
                <a:cs typeface="Times New Roman" panose="02020603050405020304" pitchFamily="18" charset="0"/>
              </a:rPr>
              <a:t>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a:t>
            </a:r>
            <a:r>
              <a:rPr lang="en-US" sz="2000" b="1" dirty="0">
                <a:solidFill>
                  <a:srgbClr val="000000"/>
                </a:solidFill>
                <a:latin typeface="Times New Roman" panose="02020603050405020304" pitchFamily="18" charset="0"/>
                <a:cs typeface="Times New Roman" panose="02020603050405020304" pitchFamily="18" charset="0"/>
              </a:rPr>
              <a:t>This is </a:t>
            </a:r>
            <a:r>
              <a:rPr lang="en-US" sz="2000" b="1" dirty="0" smtClean="0">
                <a:solidFill>
                  <a:srgbClr val="000000"/>
                </a:solidFill>
                <a:latin typeface="Times New Roman" panose="02020603050405020304" pitchFamily="18" charset="0"/>
                <a:cs typeface="Times New Roman" panose="02020603050405020304" pitchFamily="18" charset="0"/>
              </a:rPr>
              <a:t>my introduction</a:t>
            </a:r>
            <a:r>
              <a:rPr lang="en-US" sz="2000" b="1" dirty="0">
                <a:solidFill>
                  <a:srgbClr val="000000"/>
                </a:solidFill>
                <a:latin typeface="Times New Roman" panose="02020603050405020304" pitchFamily="18" charset="0"/>
                <a:cs typeface="Times New Roman" panose="02020603050405020304" pitchFamily="18" charset="0"/>
              </a:rPr>
              <a:t>. </a:t>
            </a:r>
            <a:r>
              <a:rPr lang="en-US" sz="2000" b="1" dirty="0">
                <a:solidFill>
                  <a:srgbClr val="000000"/>
                </a:solidFill>
                <a:latin typeface="Times New Roman" panose="02020603050405020304" pitchFamily="18" charset="0"/>
                <a:cs typeface="Times New Roman" panose="02020603050405020304" pitchFamily="18" charset="0"/>
              </a:rPr>
              <a:t>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This is my introduction. This is my introduction. This is my introduction. This is my introduction. </a:t>
            </a:r>
            <a:r>
              <a:rPr lang="en-US" sz="2000" b="1" dirty="0">
                <a:solidFill>
                  <a:srgbClr val="000000"/>
                </a:solidFill>
                <a:latin typeface="Times New Roman" panose="02020603050405020304" pitchFamily="18" charset="0"/>
                <a:cs typeface="Times New Roman" panose="02020603050405020304" pitchFamily="18" charset="0"/>
              </a:rPr>
              <a:t>This is my introduction. </a:t>
            </a:r>
            <a:r>
              <a:rPr lang="en-US" sz="2000" b="1" dirty="0" smtClean="0">
                <a:solidFill>
                  <a:srgbClr val="000000"/>
                </a:solidFill>
                <a:latin typeface="Times New Roman" panose="02020603050405020304" pitchFamily="18" charset="0"/>
                <a:cs typeface="Times New Roman" panose="02020603050405020304" pitchFamily="18" charset="0"/>
              </a:rPr>
              <a:t>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This is my introduction. </a:t>
            </a:r>
            <a:endParaRPr lang="en-US" sz="2000" b="1" dirty="0">
              <a:solidFill>
                <a:srgbClr val="000000"/>
              </a:solidFill>
              <a:latin typeface="Times New Roman" panose="02020603050405020304" pitchFamily="18" charset="0"/>
              <a:cs typeface="Times New Roman" panose="02020603050405020304" pitchFamily="18" charset="0"/>
            </a:endParaRPr>
          </a:p>
        </p:txBody>
      </p:sp>
      <p:pic>
        <p:nvPicPr>
          <p:cNvPr id="1026" name="Picture 2" descr="Nanoparticle Synthesis - an overview | ScienceDirect Topic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085" y="11948122"/>
            <a:ext cx="10173015" cy="4416649"/>
          </a:xfrm>
          <a:prstGeom prst="rect">
            <a:avLst/>
          </a:prstGeom>
          <a:noFill/>
          <a:extLst>
            <a:ext uri="{909E8E84-426E-40DD-AFC4-6F175D3DCCD1}">
              <a14:hiddenFill xmlns:a14="http://schemas.microsoft.com/office/drawing/2010/main">
                <a:solidFill>
                  <a:srgbClr val="FFFFFF"/>
                </a:solidFill>
              </a14:hiddenFill>
            </a:ext>
          </a:extLst>
        </p:spPr>
      </p:pic>
      <p:sp>
        <p:nvSpPr>
          <p:cNvPr id="36" name="Rectangle 35"/>
          <p:cNvSpPr/>
          <p:nvPr/>
        </p:nvSpPr>
        <p:spPr>
          <a:xfrm>
            <a:off x="-459997" y="13721133"/>
            <a:ext cx="7275570" cy="523220"/>
          </a:xfrm>
          <a:prstGeom prst="rect">
            <a:avLst/>
          </a:prstGeom>
        </p:spPr>
        <p:txBody>
          <a:bodyPr wrap="square">
            <a:spAutoFit/>
          </a:bodyPr>
          <a:lstStyle/>
          <a:p>
            <a:pPr algn="ctr"/>
            <a:r>
              <a:rPr lang="en-US" sz="2800" b="1" dirty="0" smtClean="0">
                <a:latin typeface="Times New Roman" panose="02020603050405020304" pitchFamily="18" charset="0"/>
                <a:cs typeface="Times New Roman" panose="02020603050405020304" pitchFamily="18" charset="0"/>
              </a:rPr>
              <a:t>List the equipment used</a:t>
            </a:r>
          </a:p>
        </p:txBody>
      </p:sp>
      <p:sp>
        <p:nvSpPr>
          <p:cNvPr id="37" name="Rectangle 36"/>
          <p:cNvSpPr/>
          <p:nvPr/>
        </p:nvSpPr>
        <p:spPr>
          <a:xfrm>
            <a:off x="17355452" y="13721133"/>
            <a:ext cx="3754554" cy="523220"/>
          </a:xfrm>
          <a:prstGeom prst="rect">
            <a:avLst/>
          </a:prstGeom>
        </p:spPr>
        <p:txBody>
          <a:bodyPr wrap="none">
            <a:spAutoFit/>
          </a:bodyPr>
          <a:lstStyle/>
          <a:p>
            <a:r>
              <a:rPr lang="en-US" sz="2800" b="1" dirty="0" smtClean="0">
                <a:latin typeface="Times New Roman" panose="02020603050405020304" pitchFamily="18" charset="0"/>
                <a:cs typeface="Times New Roman" panose="02020603050405020304" pitchFamily="18" charset="0"/>
              </a:rPr>
              <a:t>List the materials used.</a:t>
            </a:r>
            <a:endParaRPr lang="ar-DZ" sz="2800" b="1" dirty="0">
              <a:latin typeface="Times New Roman" panose="02020603050405020304" pitchFamily="18" charset="0"/>
              <a:cs typeface="Times New Roman" panose="02020603050405020304" pitchFamily="18" charset="0"/>
            </a:endParaRPr>
          </a:p>
        </p:txBody>
      </p:sp>
      <p:graphicFrame>
        <p:nvGraphicFramePr>
          <p:cNvPr id="39" name="Object 2789"/>
          <p:cNvGraphicFramePr>
            <a:graphicFrameLocks noChangeAspect="1"/>
          </p:cNvGraphicFramePr>
          <p:nvPr>
            <p:extLst>
              <p:ext uri="{D42A27DB-BD31-4B8C-83A1-F6EECF244321}">
                <p14:modId xmlns:p14="http://schemas.microsoft.com/office/powerpoint/2010/main" val="431374433"/>
              </p:ext>
            </p:extLst>
          </p:nvPr>
        </p:nvGraphicFramePr>
        <p:xfrm>
          <a:off x="831328" y="19369184"/>
          <a:ext cx="5438868" cy="2476164"/>
        </p:xfrm>
        <a:graphic>
          <a:graphicData uri="http://schemas.openxmlformats.org/presentationml/2006/ole">
            <mc:AlternateContent xmlns:mc="http://schemas.openxmlformats.org/markup-compatibility/2006">
              <mc:Choice xmlns:v="urn:schemas-microsoft-com:vml" Requires="v">
                <p:oleObj spid="_x0000_s1027" name="Graphique" r:id="rId8" imgW="5524500" imgH="2514803" progId="Excel.Sheet.8">
                  <p:embed/>
                </p:oleObj>
              </mc:Choice>
              <mc:Fallback>
                <p:oleObj name="Graphique" r:id="rId8" imgW="5524500" imgH="2514803" progId="Excel.Sheet.8">
                  <p:embed/>
                  <p:pic>
                    <p:nvPicPr>
                      <p:cNvPr id="4121" name="Object 278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1328" y="19369184"/>
                        <a:ext cx="5438868" cy="2476164"/>
                      </a:xfrm>
                      <a:prstGeom prst="rect">
                        <a:avLst/>
                      </a:prstGeom>
                      <a:solidFill>
                        <a:srgbClr val="7F7F7F"/>
                      </a:solidFill>
                    </p:spPr>
                  </p:pic>
                </p:oleObj>
              </mc:Fallback>
            </mc:AlternateContent>
          </a:graphicData>
        </a:graphic>
      </p:graphicFrame>
      <p:pic>
        <p:nvPicPr>
          <p:cNvPr id="40" name="Picture 2811"/>
          <p:cNvPicPr>
            <a:picLocks noChangeAspect="1" noChangeArrowheads="1"/>
          </p:cNvPicPr>
          <p:nvPr/>
        </p:nvPicPr>
        <p:blipFill>
          <a:blip r:embed="rId10"/>
          <a:srcRect/>
          <a:stretch>
            <a:fillRect/>
          </a:stretch>
        </p:blipFill>
        <p:spPr bwMode="auto">
          <a:xfrm>
            <a:off x="17140609" y="20449739"/>
            <a:ext cx="5282483" cy="2311086"/>
          </a:xfrm>
          <a:prstGeom prst="rect">
            <a:avLst/>
          </a:prstGeom>
          <a:noFill/>
          <a:ln w="9525">
            <a:noFill/>
            <a:miter lim="800000"/>
            <a:headEnd/>
            <a:tailEnd/>
          </a:ln>
          <a:effectLst/>
        </p:spPr>
      </p:pic>
      <p:pic>
        <p:nvPicPr>
          <p:cNvPr id="41" name="Picture 2812"/>
          <p:cNvPicPr>
            <a:picLocks noChangeAspect="1" noChangeArrowheads="1"/>
          </p:cNvPicPr>
          <p:nvPr/>
        </p:nvPicPr>
        <p:blipFill>
          <a:blip r:embed="rId11"/>
          <a:srcRect/>
          <a:stretch>
            <a:fillRect/>
          </a:stretch>
        </p:blipFill>
        <p:spPr bwMode="auto">
          <a:xfrm>
            <a:off x="17750960" y="17959023"/>
            <a:ext cx="3851811" cy="2366112"/>
          </a:xfrm>
          <a:prstGeom prst="rect">
            <a:avLst/>
          </a:prstGeom>
          <a:noFill/>
          <a:ln w="9525">
            <a:noFill/>
            <a:miter lim="800000"/>
            <a:headEnd/>
            <a:tailEnd/>
          </a:ln>
          <a:effectLst/>
        </p:spPr>
      </p:pic>
      <p:pic>
        <p:nvPicPr>
          <p:cNvPr id="42" name="Picture 2814"/>
          <p:cNvPicPr>
            <a:picLocks noChangeAspect="1" noChangeArrowheads="1"/>
          </p:cNvPicPr>
          <p:nvPr/>
        </p:nvPicPr>
        <p:blipFill>
          <a:blip r:embed="rId12"/>
          <a:srcRect/>
          <a:stretch>
            <a:fillRect/>
          </a:stretch>
        </p:blipFill>
        <p:spPr bwMode="auto">
          <a:xfrm>
            <a:off x="6964006" y="18917506"/>
            <a:ext cx="9471736" cy="3295908"/>
          </a:xfrm>
          <a:prstGeom prst="rect">
            <a:avLst/>
          </a:prstGeom>
          <a:noFill/>
          <a:ln w="9525">
            <a:noFill/>
            <a:miter lim="800000"/>
            <a:headEnd/>
            <a:tailEnd/>
          </a:ln>
          <a:effectLst/>
        </p:spPr>
      </p:pic>
      <p:sp>
        <p:nvSpPr>
          <p:cNvPr id="43" name="Text Box 2164"/>
          <p:cNvSpPr txBox="1">
            <a:spLocks noChangeArrowheads="1"/>
          </p:cNvSpPr>
          <p:nvPr/>
        </p:nvSpPr>
        <p:spPr bwMode="auto">
          <a:xfrm>
            <a:off x="368153" y="24475217"/>
            <a:ext cx="22366999" cy="1951594"/>
          </a:xfrm>
          <a:prstGeom prst="rect">
            <a:avLst/>
          </a:prstGeom>
          <a:noFill/>
          <a:ln w="9525">
            <a:noFill/>
            <a:miter lim="800000"/>
            <a:headEnd/>
            <a:tailEnd/>
          </a:ln>
          <a:effectLst/>
          <a:extLst/>
        </p:spPr>
        <p:txBody>
          <a:bodyPr wrap="square" lIns="51960" tIns="51960" rIns="51960" bIns="51960" anchor="ctr">
            <a:spAutoFit/>
          </a:bodyPr>
          <a:lstStyle>
            <a:lvl1pPr defTabSz="771525">
              <a:defRPr sz="2400">
                <a:solidFill>
                  <a:schemeClr val="tx1"/>
                </a:solidFill>
                <a:latin typeface="Times New Roman" pitchFamily="18" charset="0"/>
              </a:defRPr>
            </a:lvl1pPr>
            <a:lvl2pPr marL="385763" defTabSz="771525">
              <a:defRPr sz="2400">
                <a:solidFill>
                  <a:schemeClr val="tx1"/>
                </a:solidFill>
                <a:latin typeface="Times New Roman" pitchFamily="18" charset="0"/>
              </a:defRPr>
            </a:lvl2pPr>
            <a:lvl3pPr marL="771525" defTabSz="771525">
              <a:defRPr sz="2400">
                <a:solidFill>
                  <a:schemeClr val="tx1"/>
                </a:solidFill>
                <a:latin typeface="Times New Roman" pitchFamily="18" charset="0"/>
              </a:defRPr>
            </a:lvl3pPr>
            <a:lvl4pPr marL="1157288" defTabSz="771525">
              <a:defRPr sz="2400">
                <a:solidFill>
                  <a:schemeClr val="tx1"/>
                </a:solidFill>
                <a:latin typeface="Times New Roman" pitchFamily="18" charset="0"/>
              </a:defRPr>
            </a:lvl4pPr>
            <a:lvl5pPr marL="1543050" defTabSz="771525">
              <a:defRPr sz="2400">
                <a:solidFill>
                  <a:schemeClr val="tx1"/>
                </a:solidFill>
                <a:latin typeface="Times New Roman" pitchFamily="18" charset="0"/>
              </a:defRPr>
            </a:lvl5pPr>
            <a:lvl6pPr marL="2000250" defTabSz="771525" eaLnBrk="0" fontAlgn="base" hangingPunct="0">
              <a:spcBef>
                <a:spcPct val="0"/>
              </a:spcBef>
              <a:spcAft>
                <a:spcPct val="0"/>
              </a:spcAft>
              <a:defRPr sz="2400">
                <a:solidFill>
                  <a:schemeClr val="tx1"/>
                </a:solidFill>
                <a:latin typeface="Times New Roman" pitchFamily="18" charset="0"/>
              </a:defRPr>
            </a:lvl6pPr>
            <a:lvl7pPr marL="2457450" defTabSz="771525" eaLnBrk="0" fontAlgn="base" hangingPunct="0">
              <a:spcBef>
                <a:spcPct val="0"/>
              </a:spcBef>
              <a:spcAft>
                <a:spcPct val="0"/>
              </a:spcAft>
              <a:defRPr sz="2400">
                <a:solidFill>
                  <a:schemeClr val="tx1"/>
                </a:solidFill>
                <a:latin typeface="Times New Roman" pitchFamily="18" charset="0"/>
              </a:defRPr>
            </a:lvl7pPr>
            <a:lvl8pPr marL="2914650" defTabSz="771525" eaLnBrk="0" fontAlgn="base" hangingPunct="0">
              <a:spcBef>
                <a:spcPct val="0"/>
              </a:spcBef>
              <a:spcAft>
                <a:spcPct val="0"/>
              </a:spcAft>
              <a:defRPr sz="2400">
                <a:solidFill>
                  <a:schemeClr val="tx1"/>
                </a:solidFill>
                <a:latin typeface="Times New Roman" pitchFamily="18" charset="0"/>
              </a:defRPr>
            </a:lvl8pPr>
            <a:lvl9pPr marL="3371850" defTabSz="771525" eaLnBrk="0" fontAlgn="base" hangingPunct="0">
              <a:spcBef>
                <a:spcPct val="0"/>
              </a:spcBef>
              <a:spcAft>
                <a:spcPct val="0"/>
              </a:spcAft>
              <a:defRPr sz="2400">
                <a:solidFill>
                  <a:schemeClr val="tx1"/>
                </a:solidFill>
                <a:latin typeface="Times New Roman" pitchFamily="18" charset="0"/>
              </a:defRPr>
            </a:lvl9pPr>
          </a:lstStyle>
          <a:p>
            <a:pPr algn="just">
              <a:defRPr/>
            </a:pPr>
            <a:r>
              <a:rPr lang="en-US" sz="2000" b="1" dirty="0" smtClean="0">
                <a:cs typeface="Times New Roman" panose="02020603050405020304" pitchFamily="18" charset="0"/>
              </a:rPr>
              <a:t>This </a:t>
            </a:r>
            <a:r>
              <a:rPr lang="en-US" sz="2000" b="1" dirty="0">
                <a:cs typeface="Times New Roman" panose="02020603050405020304" pitchFamily="18" charset="0"/>
              </a:rPr>
              <a:t>is my conclusion. </a:t>
            </a:r>
            <a:r>
              <a:rPr lang="en-US" sz="2000" b="1" dirty="0">
                <a:cs typeface="Times New Roman" panose="02020603050405020304" pitchFamily="18" charset="0"/>
              </a:rPr>
              <a:t>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This is my conclusion. </a:t>
            </a:r>
            <a:r>
              <a:rPr lang="en-US" sz="2000" b="1" dirty="0">
                <a:cs typeface="Times New Roman" panose="02020603050405020304" pitchFamily="18" charset="0"/>
              </a:rPr>
              <a:t>This is my conclusion. This is my conclusion. This is my conclusion. This is my conclusion. This is my conclusion. This is my conclusion. This is my conclusion. </a:t>
            </a:r>
          </a:p>
        </p:txBody>
      </p:sp>
      <p:sp>
        <p:nvSpPr>
          <p:cNvPr id="44" name="Text Box 2438"/>
          <p:cNvSpPr txBox="1">
            <a:spLocks noChangeArrowheads="1"/>
          </p:cNvSpPr>
          <p:nvPr/>
        </p:nvSpPr>
        <p:spPr bwMode="auto">
          <a:xfrm>
            <a:off x="405464" y="28898643"/>
            <a:ext cx="22542042" cy="1323439"/>
          </a:xfrm>
          <a:prstGeom prst="rect">
            <a:avLst/>
          </a:prstGeom>
          <a:noFill/>
          <a:ln w="9525">
            <a:noFill/>
            <a:miter lim="800000"/>
            <a:headEnd/>
            <a:tailEnd/>
          </a:ln>
        </p:spPr>
        <p:txBody>
          <a:bodyPr wrap="square">
            <a:spAutoFit/>
          </a:bodyPr>
          <a:lstStyle/>
          <a:p>
            <a:pPr eaLnBrk="1" hangingPunct="1"/>
            <a:r>
              <a:rPr lang="en-US" sz="2000" b="1" dirty="0">
                <a:latin typeface="Times New Roman" panose="02020603050405020304" pitchFamily="18" charset="0"/>
                <a:cs typeface="Times New Roman" panose="02020603050405020304" pitchFamily="18" charset="0"/>
              </a:rPr>
              <a:t>[1] References. References. References. References. References. References. References. References. References. References. References. References. </a:t>
            </a:r>
            <a:r>
              <a:rPr lang="en-US" sz="2000" b="1" dirty="0">
                <a:latin typeface="Times New Roman" panose="02020603050405020304" pitchFamily="18" charset="0"/>
                <a:cs typeface="Times New Roman" panose="02020603050405020304" pitchFamily="18" charset="0"/>
              </a:rPr>
              <a:t>References. </a:t>
            </a:r>
            <a:r>
              <a:rPr lang="en-US" sz="2000" b="1" dirty="0" smtClean="0">
                <a:latin typeface="Times New Roman" panose="02020603050405020304" pitchFamily="18" charset="0"/>
                <a:cs typeface="Times New Roman" panose="02020603050405020304" pitchFamily="18" charset="0"/>
              </a:rPr>
              <a:t>References.</a:t>
            </a:r>
            <a:endParaRPr lang="en-US" sz="2000" b="1" dirty="0">
              <a:latin typeface="Times New Roman" panose="02020603050405020304" pitchFamily="18" charset="0"/>
              <a:cs typeface="Times New Roman" panose="02020603050405020304" pitchFamily="18" charset="0"/>
            </a:endParaRPr>
          </a:p>
          <a:p>
            <a:pPr eaLnBrk="1" hangingPunct="1"/>
            <a:r>
              <a:rPr lang="en-US" sz="2000" b="1" dirty="0" smtClean="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2] References. </a:t>
            </a:r>
            <a:r>
              <a:rPr lang="en-US" sz="2000" b="1" dirty="0">
                <a:latin typeface="Times New Roman" panose="02020603050405020304" pitchFamily="18" charset="0"/>
                <a:cs typeface="Times New Roman" panose="02020603050405020304" pitchFamily="18" charset="0"/>
              </a:rPr>
              <a:t>References. References. References. References. References. References. References. References. References. References. References. </a:t>
            </a:r>
            <a:r>
              <a:rPr lang="en-US" sz="2000" b="1" dirty="0">
                <a:latin typeface="Times New Roman" panose="02020603050405020304" pitchFamily="18" charset="0"/>
                <a:cs typeface="Times New Roman" panose="02020603050405020304" pitchFamily="18" charset="0"/>
              </a:rPr>
              <a:t>References. </a:t>
            </a:r>
            <a:r>
              <a:rPr lang="en-US" sz="2000" b="1" dirty="0" smtClean="0">
                <a:latin typeface="Times New Roman" panose="02020603050405020304" pitchFamily="18" charset="0"/>
                <a:cs typeface="Times New Roman" panose="02020603050405020304" pitchFamily="18" charset="0"/>
              </a:rPr>
              <a:t>References.</a:t>
            </a:r>
            <a:endParaRPr lang="en-US" sz="2000" b="1" dirty="0">
              <a:latin typeface="Times New Roman" panose="02020603050405020304" pitchFamily="18" charset="0"/>
              <a:cs typeface="Times New Roman" panose="02020603050405020304" pitchFamily="18" charset="0"/>
            </a:endParaRPr>
          </a:p>
          <a:p>
            <a:pPr eaLnBrk="1" hangingPunct="1"/>
            <a:r>
              <a:rPr lang="en-US" sz="2000" b="1" dirty="0" smtClean="0">
                <a:latin typeface="Times New Roman" panose="02020603050405020304" pitchFamily="18" charset="0"/>
                <a:cs typeface="Times New Roman" panose="02020603050405020304" pitchFamily="18" charset="0"/>
              </a:rPr>
              <a:t>[3] </a:t>
            </a:r>
            <a:r>
              <a:rPr lang="en-US" sz="2000" b="1" dirty="0">
                <a:latin typeface="Times New Roman" panose="02020603050405020304" pitchFamily="18" charset="0"/>
                <a:cs typeface="Times New Roman" panose="02020603050405020304" pitchFamily="18" charset="0"/>
              </a:rPr>
              <a:t>References. </a:t>
            </a:r>
            <a:r>
              <a:rPr lang="en-US" sz="2000" b="1" dirty="0">
                <a:latin typeface="Times New Roman" panose="02020603050405020304" pitchFamily="18" charset="0"/>
                <a:cs typeface="Times New Roman" panose="02020603050405020304" pitchFamily="18" charset="0"/>
              </a:rPr>
              <a:t>References. References. References. References. References. References. References. References. References. References. References. </a:t>
            </a:r>
            <a:r>
              <a:rPr lang="en-US" sz="2000" b="1" dirty="0">
                <a:latin typeface="Times New Roman" panose="02020603050405020304" pitchFamily="18" charset="0"/>
                <a:cs typeface="Times New Roman" panose="02020603050405020304" pitchFamily="18" charset="0"/>
              </a:rPr>
              <a:t>References. </a:t>
            </a:r>
            <a:r>
              <a:rPr lang="en-US" sz="2000" b="1" dirty="0" smtClean="0">
                <a:latin typeface="Times New Roman" panose="02020603050405020304" pitchFamily="18" charset="0"/>
                <a:cs typeface="Times New Roman" panose="02020603050405020304" pitchFamily="18" charset="0"/>
              </a:rPr>
              <a:t>References.</a:t>
            </a:r>
          </a:p>
          <a:p>
            <a:r>
              <a:rPr lang="en-US" sz="2000" b="1" dirty="0" smtClean="0">
                <a:latin typeface="Times New Roman" panose="02020603050405020304" pitchFamily="18" charset="0"/>
                <a:cs typeface="Times New Roman" panose="02020603050405020304" pitchFamily="18" charset="0"/>
              </a:rPr>
              <a:t>[4] References. References. References. References. References. References. References. References. References. References. References. References. References. References.</a:t>
            </a:r>
          </a:p>
        </p:txBody>
      </p:sp>
    </p:spTree>
    <p:extLst>
      <p:ext uri="{BB962C8B-B14F-4D97-AF65-F5344CB8AC3E}">
        <p14:creationId xmlns:p14="http://schemas.microsoft.com/office/powerpoint/2010/main" val="25966030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936</Words>
  <Application>Microsoft Office PowerPoint</Application>
  <PresentationFormat>Custom</PresentationFormat>
  <Paragraphs>26</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Arial</vt:lpstr>
      <vt:lpstr>Calibri</vt:lpstr>
      <vt:lpstr>Calibri Light</vt:lpstr>
      <vt:lpstr>Georgia</vt:lpstr>
      <vt:lpstr>Times New Roman</vt:lpstr>
      <vt:lpstr>Office Theme</vt:lpstr>
      <vt:lpstr>Graphique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2026-04-17T20:06:16Z</dcterms:created>
  <dcterms:modified xsi:type="dcterms:W3CDTF">2026-04-17T20:43:01Z</dcterms:modified>
</cp:coreProperties>
</file>