
<file path=[Content_Types].xml><?xml version="1.0" encoding="utf-8"?>
<Types xmlns="http://schemas.openxmlformats.org/package/2006/content-types">
  <Override PartName="/ppt/notesSlides/notesSlide1.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21599525" cy="32399288"/>
  <p:notesSz cx="51206400" cy="37585650"/>
  <p:defaultTextStyle>
    <a:defPPr>
      <a:defRPr lang="en-US"/>
    </a:defPPr>
    <a:lvl1pPr algn="l" rtl="0" eaLnBrk="0" fontAlgn="base" hangingPunct="0">
      <a:spcBef>
        <a:spcPct val="0"/>
      </a:spcBef>
      <a:spcAft>
        <a:spcPct val="0"/>
      </a:spcAft>
      <a:defRPr sz="1428" kern="1200">
        <a:solidFill>
          <a:schemeClr val="tx1"/>
        </a:solidFill>
        <a:latin typeface="Times New Roman" pitchFamily="18" charset="0"/>
        <a:ea typeface="+mn-ea"/>
        <a:cs typeface="+mn-cs"/>
      </a:defRPr>
    </a:lvl1pPr>
    <a:lvl2pPr marL="325353"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2pPr>
    <a:lvl3pPr marL="651840"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3pPr>
    <a:lvl4pPr marL="978326"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4pPr>
    <a:lvl5pPr marL="1304813"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5pPr>
    <a:lvl6pPr marL="1632433" algn="l" defTabSz="652973" rtl="0" eaLnBrk="1" latinLnBrk="0" hangingPunct="1">
      <a:defRPr sz="1428" kern="1200">
        <a:solidFill>
          <a:schemeClr val="tx1"/>
        </a:solidFill>
        <a:latin typeface="Times New Roman" pitchFamily="18" charset="0"/>
        <a:ea typeface="+mn-ea"/>
        <a:cs typeface="+mn-cs"/>
      </a:defRPr>
    </a:lvl6pPr>
    <a:lvl7pPr marL="1958919" algn="l" defTabSz="652973" rtl="0" eaLnBrk="1" latinLnBrk="0" hangingPunct="1">
      <a:defRPr sz="1428" kern="1200">
        <a:solidFill>
          <a:schemeClr val="tx1"/>
        </a:solidFill>
        <a:latin typeface="Times New Roman" pitchFamily="18" charset="0"/>
        <a:ea typeface="+mn-ea"/>
        <a:cs typeface="+mn-cs"/>
      </a:defRPr>
    </a:lvl7pPr>
    <a:lvl8pPr marL="2285406" algn="l" defTabSz="652973" rtl="0" eaLnBrk="1" latinLnBrk="0" hangingPunct="1">
      <a:defRPr sz="1428" kern="1200">
        <a:solidFill>
          <a:schemeClr val="tx1"/>
        </a:solidFill>
        <a:latin typeface="Times New Roman" pitchFamily="18" charset="0"/>
        <a:ea typeface="+mn-ea"/>
        <a:cs typeface="+mn-cs"/>
      </a:defRPr>
    </a:lvl8pPr>
    <a:lvl9pPr marL="2611892" algn="l" defTabSz="652973" rtl="0" eaLnBrk="1" latinLnBrk="0" hangingPunct="1">
      <a:defRPr sz="1428"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10205" userDrawn="1">
          <p15:clr>
            <a:srgbClr val="A4A3A4"/>
          </p15:clr>
        </p15:guide>
        <p15:guide id="2" pos="6803" userDrawn="1">
          <p15:clr>
            <a:srgbClr val="A4A3A4"/>
          </p15:clr>
        </p15:guide>
      </p15:sldGuideLst>
    </p:ext>
    <p:ext uri="{2D200454-40CA-4A62-9FC3-DE9A4176ACB9}">
      <p15:notesGuideLst xmlns:p15="http://schemas.microsoft.com/office/powerpoint/2012/main" xmlns="">
        <p15:guide id="1" orient="horz" pos="11838">
          <p15:clr>
            <a:srgbClr val="A4A3A4"/>
          </p15:clr>
        </p15:guide>
        <p15:guide id="2" pos="16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7A"/>
    <a:srgbClr val="FF9933"/>
    <a:srgbClr val="ECF8F7"/>
    <a:srgbClr val="CCCC00"/>
    <a:srgbClr val="993366"/>
    <a:srgbClr val="C5B7FF"/>
    <a:srgbClr val="FF0000"/>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p:normalViewPr>
  <p:slideViewPr>
    <p:cSldViewPr>
      <p:cViewPr>
        <p:scale>
          <a:sx n="33" d="100"/>
          <a:sy n="33" d="100"/>
        </p:scale>
        <p:origin x="-1506" y="3342"/>
      </p:cViewPr>
      <p:guideLst>
        <p:guide orient="horz" pos="10205"/>
        <p:guide pos="680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20" d="100"/>
          <a:sy n="20" d="100"/>
        </p:scale>
        <p:origin x="-2484" y="-216"/>
      </p:cViewPr>
      <p:guideLst>
        <p:guide orient="horz" pos="11838"/>
        <p:guide pos="1612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3045738" cy="187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8666" tIns="259333" rIns="518666" bIns="259333" numCol="1" anchor="t" anchorCtr="0" compatLnSpc="1">
            <a:prstTxWarp prst="textNoShape">
              <a:avLst/>
            </a:prstTxWarp>
          </a:bodyPr>
          <a:lstStyle>
            <a:lvl1pPr defTabSz="5186363">
              <a:defRPr sz="6800"/>
            </a:lvl1pPr>
          </a:lstStyle>
          <a:p>
            <a:pPr>
              <a:defRPr/>
            </a:pPr>
            <a:endParaRPr lang="en-US"/>
          </a:p>
        </p:txBody>
      </p:sp>
      <p:sp>
        <p:nvSpPr>
          <p:cNvPr id="5123" name="Rectangle 1027"/>
          <p:cNvSpPr>
            <a:spLocks noGrp="1" noChangeArrowheads="1"/>
          </p:cNvSpPr>
          <p:nvPr>
            <p:ph type="dt" sz="quarter" idx="1"/>
          </p:nvPr>
        </p:nvSpPr>
        <p:spPr bwMode="auto">
          <a:xfrm>
            <a:off x="30135513" y="0"/>
            <a:ext cx="23045737" cy="187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8666" tIns="259333" rIns="518666" bIns="259333" numCol="1" anchor="t" anchorCtr="0" compatLnSpc="1">
            <a:prstTxWarp prst="textNoShape">
              <a:avLst/>
            </a:prstTxWarp>
          </a:bodyPr>
          <a:lstStyle>
            <a:lvl1pPr algn="r" defTabSz="5186363">
              <a:defRPr sz="6800"/>
            </a:lvl1pPr>
          </a:lstStyle>
          <a:p>
            <a:pPr>
              <a:defRPr/>
            </a:pPr>
            <a:endParaRPr lang="en-US"/>
          </a:p>
        </p:txBody>
      </p:sp>
      <p:sp>
        <p:nvSpPr>
          <p:cNvPr id="5124" name="Rectangle 1028"/>
          <p:cNvSpPr>
            <a:spLocks noGrp="1" noChangeArrowheads="1"/>
          </p:cNvSpPr>
          <p:nvPr>
            <p:ph type="ftr" sz="quarter" idx="2"/>
          </p:nvPr>
        </p:nvSpPr>
        <p:spPr bwMode="auto">
          <a:xfrm>
            <a:off x="0" y="35706050"/>
            <a:ext cx="23045738" cy="187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8666" tIns="259333" rIns="518666" bIns="259333" numCol="1" anchor="b" anchorCtr="0" compatLnSpc="1">
            <a:prstTxWarp prst="textNoShape">
              <a:avLst/>
            </a:prstTxWarp>
          </a:bodyPr>
          <a:lstStyle>
            <a:lvl1pPr defTabSz="5186363">
              <a:defRPr sz="6800"/>
            </a:lvl1pPr>
          </a:lstStyle>
          <a:p>
            <a:pPr>
              <a:defRPr/>
            </a:pPr>
            <a:endParaRPr lang="en-US"/>
          </a:p>
        </p:txBody>
      </p:sp>
      <p:sp>
        <p:nvSpPr>
          <p:cNvPr id="5125" name="Rectangle 1029"/>
          <p:cNvSpPr>
            <a:spLocks noGrp="1" noChangeArrowheads="1"/>
          </p:cNvSpPr>
          <p:nvPr>
            <p:ph type="sldNum" sz="quarter" idx="3"/>
          </p:nvPr>
        </p:nvSpPr>
        <p:spPr bwMode="auto">
          <a:xfrm>
            <a:off x="30135513" y="35706050"/>
            <a:ext cx="23045737" cy="187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8666" tIns="259333" rIns="518666" bIns="259333" numCol="1" anchor="b" anchorCtr="0" compatLnSpc="1">
            <a:prstTxWarp prst="textNoShape">
              <a:avLst/>
            </a:prstTxWarp>
          </a:bodyPr>
          <a:lstStyle>
            <a:lvl1pPr algn="r" defTabSz="5186363">
              <a:defRPr sz="6800"/>
            </a:lvl1pPr>
          </a:lstStyle>
          <a:p>
            <a:fld id="{51F4836F-5C57-4986-88DA-23F7D178F048}" type="slidenum">
              <a:rPr lang="en-US"/>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2190075" cy="18796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29005213" y="0"/>
            <a:ext cx="22190075" cy="1879600"/>
          </a:xfrm>
          <a:prstGeom prst="rect">
            <a:avLst/>
          </a:prstGeom>
        </p:spPr>
        <p:txBody>
          <a:bodyPr vert="horz" lIns="91440" tIns="45720" rIns="91440" bIns="45720" rtlCol="0"/>
          <a:lstStyle>
            <a:lvl1pPr algn="r">
              <a:defRPr sz="1200"/>
            </a:lvl1pPr>
          </a:lstStyle>
          <a:p>
            <a:pPr>
              <a:defRPr/>
            </a:pPr>
            <a:fld id="{0CC97E49-7ABA-4B0D-A5D7-CD4B9D889FF0}" type="datetimeFigureOut">
              <a:rPr lang="fr-FR"/>
              <a:pPr>
                <a:defRPr/>
              </a:pPr>
              <a:t>04/04/2025</a:t>
            </a:fld>
            <a:endParaRPr lang="fr-FR"/>
          </a:p>
        </p:txBody>
      </p:sp>
      <p:sp>
        <p:nvSpPr>
          <p:cNvPr id="4" name="Espace réservé de l'image des diapositives 3"/>
          <p:cNvSpPr>
            <a:spLocks noGrp="1" noRot="1" noChangeAspect="1"/>
          </p:cNvSpPr>
          <p:nvPr>
            <p:ph type="sldImg" idx="2"/>
          </p:nvPr>
        </p:nvSpPr>
        <p:spPr>
          <a:xfrm>
            <a:off x="20905788" y="2819400"/>
            <a:ext cx="9394825" cy="14093825"/>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5121275" y="17853025"/>
            <a:ext cx="40963850" cy="16913225"/>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35699700"/>
            <a:ext cx="22190075" cy="18796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29005213" y="35699700"/>
            <a:ext cx="22190075" cy="18796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6D163F2-2CE2-4AC5-B778-B582B66FB9A6}" type="slidenum">
              <a:rPr lang="fr-FR"/>
              <a:pPr/>
              <a:t>‹N°›</a:t>
            </a:fld>
            <a:endParaRPr lang="fr-FR"/>
          </a:p>
        </p:txBody>
      </p:sp>
    </p:spTree>
  </p:cSld>
  <p:clrMap bg1="lt1" tx1="dk1" bg2="lt2" tx2="dk2" accent1="accent1" accent2="accent2" accent3="accent3" accent4="accent4" accent5="accent5" accent6="accent6" hlink="hlink" folHlink="folHlink"/>
  <p:notesStyle>
    <a:lvl1pPr algn="l" defTabSz="651840" rtl="0" eaLnBrk="0" fontAlgn="base" hangingPunct="0">
      <a:spcBef>
        <a:spcPct val="30000"/>
      </a:spcBef>
      <a:spcAft>
        <a:spcPct val="0"/>
      </a:spcAft>
      <a:defRPr sz="857" kern="1200">
        <a:solidFill>
          <a:schemeClr val="tx1"/>
        </a:solidFill>
        <a:latin typeface="+mn-lt"/>
        <a:ea typeface="+mn-ea"/>
        <a:cs typeface="+mn-cs"/>
      </a:defRPr>
    </a:lvl1pPr>
    <a:lvl2pPr marL="325353" algn="l" defTabSz="651840" rtl="0" eaLnBrk="0" fontAlgn="base" hangingPunct="0">
      <a:spcBef>
        <a:spcPct val="30000"/>
      </a:spcBef>
      <a:spcAft>
        <a:spcPct val="0"/>
      </a:spcAft>
      <a:defRPr sz="857" kern="1200">
        <a:solidFill>
          <a:schemeClr val="tx1"/>
        </a:solidFill>
        <a:latin typeface="+mn-lt"/>
        <a:ea typeface="+mn-ea"/>
        <a:cs typeface="+mn-cs"/>
      </a:defRPr>
    </a:lvl2pPr>
    <a:lvl3pPr marL="651840" algn="l" defTabSz="651840" rtl="0" eaLnBrk="0" fontAlgn="base" hangingPunct="0">
      <a:spcBef>
        <a:spcPct val="30000"/>
      </a:spcBef>
      <a:spcAft>
        <a:spcPct val="0"/>
      </a:spcAft>
      <a:defRPr sz="857" kern="1200">
        <a:solidFill>
          <a:schemeClr val="tx1"/>
        </a:solidFill>
        <a:latin typeface="+mn-lt"/>
        <a:ea typeface="+mn-ea"/>
        <a:cs typeface="+mn-cs"/>
      </a:defRPr>
    </a:lvl3pPr>
    <a:lvl4pPr marL="978326" algn="l" defTabSz="651840" rtl="0" eaLnBrk="0" fontAlgn="base" hangingPunct="0">
      <a:spcBef>
        <a:spcPct val="30000"/>
      </a:spcBef>
      <a:spcAft>
        <a:spcPct val="0"/>
      </a:spcAft>
      <a:defRPr sz="857" kern="1200">
        <a:solidFill>
          <a:schemeClr val="tx1"/>
        </a:solidFill>
        <a:latin typeface="+mn-lt"/>
        <a:ea typeface="+mn-ea"/>
        <a:cs typeface="+mn-cs"/>
      </a:defRPr>
    </a:lvl4pPr>
    <a:lvl5pPr marL="1304813" algn="l" defTabSz="651840" rtl="0" eaLnBrk="0" fontAlgn="base" hangingPunct="0">
      <a:spcBef>
        <a:spcPct val="30000"/>
      </a:spcBef>
      <a:spcAft>
        <a:spcPct val="0"/>
      </a:spcAft>
      <a:defRPr sz="857" kern="1200">
        <a:solidFill>
          <a:schemeClr val="tx1"/>
        </a:solidFill>
        <a:latin typeface="+mn-lt"/>
        <a:ea typeface="+mn-ea"/>
        <a:cs typeface="+mn-cs"/>
      </a:defRPr>
    </a:lvl5pPr>
    <a:lvl6pPr marL="1631420" algn="l" defTabSz="652567" rtl="0" eaLnBrk="1" latinLnBrk="0" hangingPunct="1">
      <a:defRPr sz="857" kern="1200">
        <a:solidFill>
          <a:schemeClr val="tx1"/>
        </a:solidFill>
        <a:latin typeface="+mn-lt"/>
        <a:ea typeface="+mn-ea"/>
        <a:cs typeface="+mn-cs"/>
      </a:defRPr>
    </a:lvl6pPr>
    <a:lvl7pPr marL="1957703" algn="l" defTabSz="652567" rtl="0" eaLnBrk="1" latinLnBrk="0" hangingPunct="1">
      <a:defRPr sz="857" kern="1200">
        <a:solidFill>
          <a:schemeClr val="tx1"/>
        </a:solidFill>
        <a:latin typeface="+mn-lt"/>
        <a:ea typeface="+mn-ea"/>
        <a:cs typeface="+mn-cs"/>
      </a:defRPr>
    </a:lvl7pPr>
    <a:lvl8pPr marL="2283987" algn="l" defTabSz="652567" rtl="0" eaLnBrk="1" latinLnBrk="0" hangingPunct="1">
      <a:defRPr sz="857" kern="1200">
        <a:solidFill>
          <a:schemeClr val="tx1"/>
        </a:solidFill>
        <a:latin typeface="+mn-lt"/>
        <a:ea typeface="+mn-ea"/>
        <a:cs typeface="+mn-cs"/>
      </a:defRPr>
    </a:lvl8pPr>
    <a:lvl9pPr marL="2610271" algn="l" defTabSz="652567" rtl="0" eaLnBrk="1" latinLnBrk="0" hangingPunct="1">
      <a:defRPr sz="8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p:cNvSpPr>
            <a:spLocks noGrp="1" noRot="1" noChangeAspect="1" noTextEdit="1"/>
          </p:cNvSpPr>
          <p:nvPr>
            <p:ph type="sldImg"/>
          </p:nvPr>
        </p:nvSpPr>
        <p:spPr bwMode="auto">
          <a:xfrm>
            <a:off x="20905788" y="2819400"/>
            <a:ext cx="9394825" cy="14093825"/>
          </a:xfrm>
          <a:noFill/>
          <a:ln>
            <a:solidFill>
              <a:srgbClr val="000000"/>
            </a:solidFill>
            <a:miter lim="800000"/>
            <a:headEnd/>
            <a:tailEnd/>
          </a:ln>
        </p:spPr>
      </p:sp>
      <p:sp>
        <p:nvSpPr>
          <p:cNvPr id="51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5124" name="Espace réservé du numéro de diapositive 3"/>
          <p:cNvSpPr>
            <a:spLocks noGrp="1"/>
          </p:cNvSpPr>
          <p:nvPr>
            <p:ph type="sldNum" sz="quarter" idx="5"/>
          </p:nvPr>
        </p:nvSpPr>
        <p:spPr bwMode="auto">
          <a:noFill/>
          <a:ln>
            <a:miter lim="800000"/>
            <a:headEnd/>
            <a:tailEnd/>
          </a:ln>
        </p:spPr>
        <p:txBody>
          <a:bodyPr/>
          <a:lstStyle/>
          <a:p>
            <a:fld id="{E51E891C-4CCA-40F8-ADF8-18746B284FEC}" type="slidenum">
              <a:rPr lang="fr-FR"/>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806"/>
          <p:cNvSpPr>
            <a:spLocks noChangeArrowheads="1"/>
          </p:cNvSpPr>
          <p:nvPr userDrawn="1"/>
        </p:nvSpPr>
        <p:spPr bwMode="auto">
          <a:xfrm>
            <a:off x="304755" y="5685590"/>
            <a:ext cx="21028109" cy="25885145"/>
          </a:xfrm>
          <a:prstGeom prst="rect">
            <a:avLst/>
          </a:prstGeom>
          <a:noFill/>
          <a:ln w="76200">
            <a:solidFill>
              <a:srgbClr val="FF9933"/>
            </a:solidFill>
            <a:miter lim="800000"/>
            <a:headEnd/>
            <a:tailEnd/>
          </a:ln>
          <a:effectLst>
            <a:outerShdw dist="35921" dir="2700000" algn="ctr" rotWithShape="0">
              <a:schemeClr val="bg2"/>
            </a:outerShdw>
          </a:effectLst>
          <a:extLst>
            <a:ext uri="{909E8E84-426E-40DD-AFC4-6F175D3DCCD1}">
              <a14:hiddenFill xmlns:a14="http://schemas.microsoft.com/office/drawing/2010/main" xmlns="">
                <a:solidFill>
                  <a:schemeClr val="accent1"/>
                </a:solidFill>
              </a14:hiddenFill>
            </a:ext>
          </a:extLst>
        </p:spPr>
        <p:txBody>
          <a:bodyPr wrap="none" lIns="60913" tIns="30457" rIns="60913" bIns="30457"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defRPr/>
            </a:pPr>
            <a:endParaRPr lang="fr-FR" sz="1333" smtClean="0"/>
          </a:p>
        </p:txBody>
      </p:sp>
      <p:pic>
        <p:nvPicPr>
          <p:cNvPr id="3" name="Image 2"/>
          <p:cNvPicPr>
            <a:picLocks noChangeAspect="1"/>
          </p:cNvPicPr>
          <p:nvPr userDrawn="1"/>
        </p:nvPicPr>
        <p:blipFill>
          <a:blip r:embed="rId2" cstate="print"/>
          <a:srcRect/>
          <a:stretch>
            <a:fillRect/>
          </a:stretch>
        </p:blipFill>
        <p:spPr bwMode="auto">
          <a:xfrm>
            <a:off x="-68782" y="-28571"/>
            <a:ext cx="21773067" cy="5799873"/>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2789488" rtl="0" eaLnBrk="0" fontAlgn="base" hangingPunct="0">
        <a:spcBef>
          <a:spcPct val="0"/>
        </a:spcBef>
        <a:spcAft>
          <a:spcPct val="0"/>
        </a:spcAft>
        <a:defRPr sz="13532">
          <a:solidFill>
            <a:schemeClr val="tx2"/>
          </a:solidFill>
          <a:latin typeface="+mj-lt"/>
          <a:ea typeface="+mj-ea"/>
          <a:cs typeface="+mj-cs"/>
        </a:defRPr>
      </a:lvl1pPr>
      <a:lvl2pPr algn="ctr" defTabSz="2789488" rtl="0" eaLnBrk="0" fontAlgn="base" hangingPunct="0">
        <a:spcBef>
          <a:spcPct val="0"/>
        </a:spcBef>
        <a:spcAft>
          <a:spcPct val="0"/>
        </a:spcAft>
        <a:defRPr sz="13532">
          <a:solidFill>
            <a:schemeClr val="tx2"/>
          </a:solidFill>
          <a:latin typeface="Times New Roman" pitchFamily="18" charset="0"/>
        </a:defRPr>
      </a:lvl2pPr>
      <a:lvl3pPr algn="ctr" defTabSz="2789488" rtl="0" eaLnBrk="0" fontAlgn="base" hangingPunct="0">
        <a:spcBef>
          <a:spcPct val="0"/>
        </a:spcBef>
        <a:spcAft>
          <a:spcPct val="0"/>
        </a:spcAft>
        <a:defRPr sz="13532">
          <a:solidFill>
            <a:schemeClr val="tx2"/>
          </a:solidFill>
          <a:latin typeface="Times New Roman" pitchFamily="18" charset="0"/>
        </a:defRPr>
      </a:lvl3pPr>
      <a:lvl4pPr algn="ctr" defTabSz="2789488" rtl="0" eaLnBrk="0" fontAlgn="base" hangingPunct="0">
        <a:spcBef>
          <a:spcPct val="0"/>
        </a:spcBef>
        <a:spcAft>
          <a:spcPct val="0"/>
        </a:spcAft>
        <a:defRPr sz="13532">
          <a:solidFill>
            <a:schemeClr val="tx2"/>
          </a:solidFill>
          <a:latin typeface="Times New Roman" pitchFamily="18" charset="0"/>
        </a:defRPr>
      </a:lvl4pPr>
      <a:lvl5pPr algn="ctr" defTabSz="2789488" rtl="0" eaLnBrk="0" fontAlgn="base" hangingPunct="0">
        <a:spcBef>
          <a:spcPct val="0"/>
        </a:spcBef>
        <a:spcAft>
          <a:spcPct val="0"/>
        </a:spcAft>
        <a:defRPr sz="13532">
          <a:solidFill>
            <a:schemeClr val="tx2"/>
          </a:solidFill>
          <a:latin typeface="Times New Roman" pitchFamily="18" charset="0"/>
        </a:defRPr>
      </a:lvl5pPr>
      <a:lvl6pPr marL="304581" algn="ctr" defTabSz="2789871" rtl="0" eaLnBrk="0" fontAlgn="base" hangingPunct="0">
        <a:spcBef>
          <a:spcPct val="0"/>
        </a:spcBef>
        <a:spcAft>
          <a:spcPct val="0"/>
        </a:spcAft>
        <a:defRPr sz="13532">
          <a:solidFill>
            <a:schemeClr val="tx2"/>
          </a:solidFill>
          <a:latin typeface="Times New Roman" pitchFamily="18" charset="0"/>
        </a:defRPr>
      </a:lvl6pPr>
      <a:lvl7pPr marL="609160" algn="ctr" defTabSz="2789871" rtl="0" eaLnBrk="0" fontAlgn="base" hangingPunct="0">
        <a:spcBef>
          <a:spcPct val="0"/>
        </a:spcBef>
        <a:spcAft>
          <a:spcPct val="0"/>
        </a:spcAft>
        <a:defRPr sz="13532">
          <a:solidFill>
            <a:schemeClr val="tx2"/>
          </a:solidFill>
          <a:latin typeface="Times New Roman" pitchFamily="18" charset="0"/>
        </a:defRPr>
      </a:lvl7pPr>
      <a:lvl8pPr marL="913741" algn="ctr" defTabSz="2789871" rtl="0" eaLnBrk="0" fontAlgn="base" hangingPunct="0">
        <a:spcBef>
          <a:spcPct val="0"/>
        </a:spcBef>
        <a:spcAft>
          <a:spcPct val="0"/>
        </a:spcAft>
        <a:defRPr sz="13532">
          <a:solidFill>
            <a:schemeClr val="tx2"/>
          </a:solidFill>
          <a:latin typeface="Times New Roman" pitchFamily="18" charset="0"/>
        </a:defRPr>
      </a:lvl8pPr>
      <a:lvl9pPr marL="1218321" algn="ctr" defTabSz="2789871" rtl="0" eaLnBrk="0" fontAlgn="base" hangingPunct="0">
        <a:spcBef>
          <a:spcPct val="0"/>
        </a:spcBef>
        <a:spcAft>
          <a:spcPct val="0"/>
        </a:spcAft>
        <a:defRPr sz="13532">
          <a:solidFill>
            <a:schemeClr val="tx2"/>
          </a:solidFill>
          <a:latin typeface="Times New Roman" pitchFamily="18" charset="0"/>
        </a:defRPr>
      </a:lvl9pPr>
    </p:titleStyle>
    <p:bodyStyle>
      <a:lvl1pPr marL="1045529" indent="-1045529" algn="l" defTabSz="2789488" rtl="0" eaLnBrk="0" fontAlgn="base" hangingPunct="0">
        <a:spcBef>
          <a:spcPct val="20000"/>
        </a:spcBef>
        <a:spcAft>
          <a:spcPct val="0"/>
        </a:spcAft>
        <a:buChar char="•"/>
        <a:defRPr sz="9732">
          <a:solidFill>
            <a:schemeClr val="tx1"/>
          </a:solidFill>
          <a:latin typeface="+mn-lt"/>
          <a:ea typeface="+mn-ea"/>
          <a:cs typeface="+mn-cs"/>
        </a:defRPr>
      </a:lvl1pPr>
      <a:lvl2pPr marL="2265665" indent="-870922" algn="l" defTabSz="2789488" rtl="0" eaLnBrk="0" fontAlgn="base" hangingPunct="0">
        <a:spcBef>
          <a:spcPct val="20000"/>
        </a:spcBef>
        <a:spcAft>
          <a:spcPct val="0"/>
        </a:spcAft>
        <a:buChar char="–"/>
        <a:defRPr sz="8466">
          <a:solidFill>
            <a:schemeClr val="tx1"/>
          </a:solidFill>
          <a:latin typeface="+mn-lt"/>
        </a:defRPr>
      </a:lvl2pPr>
      <a:lvl3pPr marL="3485801" indent="-696314" algn="l" defTabSz="2789488" rtl="0" eaLnBrk="0" fontAlgn="base" hangingPunct="0">
        <a:spcBef>
          <a:spcPct val="20000"/>
        </a:spcBef>
        <a:spcAft>
          <a:spcPct val="0"/>
        </a:spcAft>
        <a:buChar char="•"/>
        <a:defRPr sz="7466">
          <a:solidFill>
            <a:schemeClr val="tx1"/>
          </a:solidFill>
          <a:latin typeface="+mn-lt"/>
        </a:defRPr>
      </a:lvl3pPr>
      <a:lvl4pPr marL="4881604" indent="-696314" algn="l" defTabSz="2789488" rtl="0" eaLnBrk="0" fontAlgn="base" hangingPunct="0">
        <a:spcBef>
          <a:spcPct val="20000"/>
        </a:spcBef>
        <a:spcAft>
          <a:spcPct val="0"/>
        </a:spcAft>
        <a:buChar char="–"/>
        <a:defRPr sz="5999">
          <a:solidFill>
            <a:schemeClr val="tx1"/>
          </a:solidFill>
          <a:latin typeface="+mn-lt"/>
        </a:defRPr>
      </a:lvl4pPr>
      <a:lvl5pPr marL="6277406" indent="-698430" algn="l" defTabSz="2789488" rtl="0" eaLnBrk="0" fontAlgn="base" hangingPunct="0">
        <a:spcBef>
          <a:spcPct val="20000"/>
        </a:spcBef>
        <a:spcAft>
          <a:spcPct val="0"/>
        </a:spcAft>
        <a:buChar char="»"/>
        <a:defRPr sz="5999">
          <a:solidFill>
            <a:schemeClr val="tx1"/>
          </a:solidFill>
          <a:latin typeface="+mn-lt"/>
        </a:defRPr>
      </a:lvl5pPr>
      <a:lvl6pPr marL="6582320" indent="-699055" algn="l" defTabSz="2789871" rtl="0" eaLnBrk="0" fontAlgn="base" hangingPunct="0">
        <a:spcBef>
          <a:spcPct val="20000"/>
        </a:spcBef>
        <a:spcAft>
          <a:spcPct val="0"/>
        </a:spcAft>
        <a:buChar char="»"/>
        <a:defRPr sz="5999">
          <a:solidFill>
            <a:schemeClr val="tx1"/>
          </a:solidFill>
          <a:latin typeface="+mn-lt"/>
        </a:defRPr>
      </a:lvl6pPr>
      <a:lvl7pPr marL="6886900" indent="-699055" algn="l" defTabSz="2789871" rtl="0" eaLnBrk="0" fontAlgn="base" hangingPunct="0">
        <a:spcBef>
          <a:spcPct val="20000"/>
        </a:spcBef>
        <a:spcAft>
          <a:spcPct val="0"/>
        </a:spcAft>
        <a:buChar char="»"/>
        <a:defRPr sz="5999">
          <a:solidFill>
            <a:schemeClr val="tx1"/>
          </a:solidFill>
          <a:latin typeface="+mn-lt"/>
        </a:defRPr>
      </a:lvl7pPr>
      <a:lvl8pPr marL="7191481" indent="-699055" algn="l" defTabSz="2789871" rtl="0" eaLnBrk="0" fontAlgn="base" hangingPunct="0">
        <a:spcBef>
          <a:spcPct val="20000"/>
        </a:spcBef>
        <a:spcAft>
          <a:spcPct val="0"/>
        </a:spcAft>
        <a:buChar char="»"/>
        <a:defRPr sz="5999">
          <a:solidFill>
            <a:schemeClr val="tx1"/>
          </a:solidFill>
          <a:latin typeface="+mn-lt"/>
        </a:defRPr>
      </a:lvl8pPr>
      <a:lvl9pPr marL="7496060" indent="-699055" algn="l" defTabSz="2789871" rtl="0" eaLnBrk="0" fontAlgn="base" hangingPunct="0">
        <a:spcBef>
          <a:spcPct val="20000"/>
        </a:spcBef>
        <a:spcAft>
          <a:spcPct val="0"/>
        </a:spcAft>
        <a:buChar char="»"/>
        <a:defRPr sz="5999">
          <a:solidFill>
            <a:schemeClr val="tx1"/>
          </a:solidFill>
          <a:latin typeface="+mn-lt"/>
        </a:defRPr>
      </a:lvl9pPr>
    </p:bodyStyle>
    <p:otherStyle>
      <a:defPPr>
        <a:defRPr lang="fr-FR"/>
      </a:defPPr>
      <a:lvl1pPr marL="0" algn="l" defTabSz="609160" rtl="0" eaLnBrk="1" latinLnBrk="0" hangingPunct="1">
        <a:defRPr sz="1133" kern="1200">
          <a:solidFill>
            <a:schemeClr val="tx1"/>
          </a:solidFill>
          <a:latin typeface="+mn-lt"/>
          <a:ea typeface="+mn-ea"/>
          <a:cs typeface="+mn-cs"/>
        </a:defRPr>
      </a:lvl1pPr>
      <a:lvl2pPr marL="304581" algn="l" defTabSz="609160" rtl="0" eaLnBrk="1" latinLnBrk="0" hangingPunct="1">
        <a:defRPr sz="1133" kern="1200">
          <a:solidFill>
            <a:schemeClr val="tx1"/>
          </a:solidFill>
          <a:latin typeface="+mn-lt"/>
          <a:ea typeface="+mn-ea"/>
          <a:cs typeface="+mn-cs"/>
        </a:defRPr>
      </a:lvl2pPr>
      <a:lvl3pPr marL="609160" algn="l" defTabSz="609160" rtl="0" eaLnBrk="1" latinLnBrk="0" hangingPunct="1">
        <a:defRPr sz="1133" kern="1200">
          <a:solidFill>
            <a:schemeClr val="tx1"/>
          </a:solidFill>
          <a:latin typeface="+mn-lt"/>
          <a:ea typeface="+mn-ea"/>
          <a:cs typeface="+mn-cs"/>
        </a:defRPr>
      </a:lvl3pPr>
      <a:lvl4pPr marL="913741" algn="l" defTabSz="609160" rtl="0" eaLnBrk="1" latinLnBrk="0" hangingPunct="1">
        <a:defRPr sz="1133" kern="1200">
          <a:solidFill>
            <a:schemeClr val="tx1"/>
          </a:solidFill>
          <a:latin typeface="+mn-lt"/>
          <a:ea typeface="+mn-ea"/>
          <a:cs typeface="+mn-cs"/>
        </a:defRPr>
      </a:lvl4pPr>
      <a:lvl5pPr marL="1218321" algn="l" defTabSz="609160" rtl="0" eaLnBrk="1" latinLnBrk="0" hangingPunct="1">
        <a:defRPr sz="1133" kern="1200">
          <a:solidFill>
            <a:schemeClr val="tx1"/>
          </a:solidFill>
          <a:latin typeface="+mn-lt"/>
          <a:ea typeface="+mn-ea"/>
          <a:cs typeface="+mn-cs"/>
        </a:defRPr>
      </a:lvl5pPr>
      <a:lvl6pPr marL="1522902" algn="l" defTabSz="609160" rtl="0" eaLnBrk="1" latinLnBrk="0" hangingPunct="1">
        <a:defRPr sz="1133" kern="1200">
          <a:solidFill>
            <a:schemeClr val="tx1"/>
          </a:solidFill>
          <a:latin typeface="+mn-lt"/>
          <a:ea typeface="+mn-ea"/>
          <a:cs typeface="+mn-cs"/>
        </a:defRPr>
      </a:lvl6pPr>
      <a:lvl7pPr marL="1827482" algn="l" defTabSz="609160" rtl="0" eaLnBrk="1" latinLnBrk="0" hangingPunct="1">
        <a:defRPr sz="1133" kern="1200">
          <a:solidFill>
            <a:schemeClr val="tx1"/>
          </a:solidFill>
          <a:latin typeface="+mn-lt"/>
          <a:ea typeface="+mn-ea"/>
          <a:cs typeface="+mn-cs"/>
        </a:defRPr>
      </a:lvl7pPr>
      <a:lvl8pPr marL="2132062" algn="l" defTabSz="609160" rtl="0" eaLnBrk="1" latinLnBrk="0" hangingPunct="1">
        <a:defRPr sz="1133" kern="1200">
          <a:solidFill>
            <a:schemeClr val="tx1"/>
          </a:solidFill>
          <a:latin typeface="+mn-lt"/>
          <a:ea typeface="+mn-ea"/>
          <a:cs typeface="+mn-cs"/>
        </a:defRPr>
      </a:lvl8pPr>
      <a:lvl9pPr marL="2436643" algn="l" defTabSz="609160" rtl="0" eaLnBrk="1" latinLnBrk="0" hangingPunct="1">
        <a:defRPr sz="1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notesSlide" Target="../notesSlides/notesSlide1.xml"/><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slideLayout" Target="../slideLayouts/slideLayout1.xml"/><Relationship Id="rId16" Type="http://schemas.openxmlformats.org/officeDocument/2006/relationships/image" Target="../media/image14.png"/><Relationship Id="rId1" Type="http://schemas.openxmlformats.org/officeDocument/2006/relationships/vmlDrawing" Target="../drawings/vmlDrawing1.v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oleObject" Target="../embeddings/oleObject1.bin"/><Relationship Id="rId9" Type="http://schemas.openxmlformats.org/officeDocument/2006/relationships/image" Target="../media/image7.jpe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30"/>
          <p:cNvSpPr>
            <a:spLocks noChangeArrowheads="1"/>
          </p:cNvSpPr>
          <p:nvPr/>
        </p:nvSpPr>
        <p:spPr bwMode="auto">
          <a:xfrm>
            <a:off x="454593" y="6016990"/>
            <a:ext cx="10907939" cy="8299714"/>
          </a:xfrm>
          <a:prstGeom prst="rect">
            <a:avLst/>
          </a:prstGeom>
          <a:noFill/>
          <a:ln w="76200">
            <a:solidFill>
              <a:srgbClr val="0070C0"/>
            </a:solidFill>
            <a:miter lim="800000"/>
            <a:headEnd/>
            <a:tailEnd/>
          </a:ln>
          <a:effectLst/>
        </p:spPr>
        <p:txBody>
          <a:bodyPr wrap="none" lIns="60913" tIns="30457" rIns="60913" bIns="30457" anchor="ctr"/>
          <a:lstStyle/>
          <a:p>
            <a:endParaRPr lang="fr-FR" sz="952"/>
          </a:p>
        </p:txBody>
      </p:sp>
      <p:sp>
        <p:nvSpPr>
          <p:cNvPr id="4080" name="Text Box 2032"/>
          <p:cNvSpPr txBox="1">
            <a:spLocks noChangeArrowheads="1"/>
          </p:cNvSpPr>
          <p:nvPr/>
        </p:nvSpPr>
        <p:spPr bwMode="auto">
          <a:xfrm>
            <a:off x="448268" y="6133900"/>
            <a:ext cx="2142292"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Abstract</a:t>
            </a:r>
          </a:p>
        </p:txBody>
      </p:sp>
      <p:sp>
        <p:nvSpPr>
          <p:cNvPr id="4100" name="Rectangle 2033"/>
          <p:cNvSpPr>
            <a:spLocks noChangeArrowheads="1"/>
          </p:cNvSpPr>
          <p:nvPr/>
        </p:nvSpPr>
        <p:spPr bwMode="auto">
          <a:xfrm>
            <a:off x="3408362" y="213033"/>
            <a:ext cx="14752320" cy="681636"/>
          </a:xfrm>
          <a:prstGeom prst="rect">
            <a:avLst/>
          </a:prstGeom>
          <a:noFill/>
          <a:ln w="9525">
            <a:noFill/>
            <a:miter lim="800000"/>
            <a:headEnd/>
            <a:tailEnd/>
          </a:ln>
          <a:effectLst/>
        </p:spPr>
        <p:txBody>
          <a:bodyPr wrap="square" lIns="47962" tIns="47962" rIns="47962" bIns="47962" anchor="ctr">
            <a:spAutoFit/>
          </a:bodyPr>
          <a:lstStyle/>
          <a:p>
            <a:pPr algn="ct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2</a:t>
            </a:r>
            <a:r>
              <a:rPr lang="es-ES_tradnl" sz="3800" b="1" baseline="30000"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nd</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Study</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Day</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on</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Applied</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Chemistry</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and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Environmental</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a:t>
            </a:r>
            <a:r>
              <a:rPr lang="es-ES_tradnl" sz="3800" b="1" dirty="0" err="1"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Engineering</a:t>
            </a:r>
            <a:r>
              <a:rPr lang="es-ES_tradnl" sz="3800" b="1" dirty="0" smtClean="0">
                <a:solidFill>
                  <a:schemeClr val="bg1">
                    <a:lumMod val="95000"/>
                  </a:schemeClr>
                </a:solidFill>
                <a:effectLst>
                  <a:glow rad="139700">
                    <a:schemeClr val="accent3">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Agency FB" pitchFamily="34" charset="0"/>
                <a:cs typeface="Aharoni" pitchFamily="2" charset="-79"/>
              </a:rPr>
              <a:t> SDACEE-2025</a:t>
            </a:r>
            <a:endParaRPr lang="en-US" sz="3800" b="1" i="1" dirty="0">
              <a:solidFill>
                <a:schemeClr val="bg1">
                  <a:lumMod val="95000"/>
                </a:schemeClr>
              </a:solidFill>
              <a:latin typeface="Arial Black" pitchFamily="34" charset="0"/>
            </a:endParaRPr>
          </a:p>
        </p:txBody>
      </p:sp>
      <p:sp>
        <p:nvSpPr>
          <p:cNvPr id="4101" name="Rectangle 2034"/>
          <p:cNvSpPr>
            <a:spLocks noChangeArrowheads="1"/>
          </p:cNvSpPr>
          <p:nvPr/>
        </p:nvSpPr>
        <p:spPr bwMode="auto">
          <a:xfrm>
            <a:off x="4475162" y="3394609"/>
            <a:ext cx="12344401" cy="1389522"/>
          </a:xfrm>
          <a:prstGeom prst="rect">
            <a:avLst/>
          </a:prstGeom>
          <a:noFill/>
          <a:ln w="9525">
            <a:noFill/>
            <a:miter lim="800000"/>
            <a:headEnd/>
            <a:tailEnd/>
          </a:ln>
          <a:effectLst/>
        </p:spPr>
        <p:txBody>
          <a:bodyPr wrap="square" lIns="47962" tIns="47962" rIns="47962" bIns="47962" anchor="ctr">
            <a:spAutoFit/>
          </a:bodyPr>
          <a:lstStyle/>
          <a:p>
            <a:pPr algn="ctr"/>
            <a:r>
              <a:rPr lang="en-US" sz="2800" b="1" i="1" dirty="0" smtClean="0">
                <a:solidFill>
                  <a:srgbClr val="FFC000"/>
                </a:solidFill>
              </a:rPr>
              <a:t>Author (s) name (s) </a:t>
            </a:r>
          </a:p>
          <a:p>
            <a:pPr algn="ctr"/>
            <a:r>
              <a:rPr lang="en-US" sz="2800" b="1" i="1" dirty="0" err="1" smtClean="0">
                <a:solidFill>
                  <a:srgbClr val="FFC000"/>
                </a:solidFill>
              </a:rPr>
              <a:t>Organisation</a:t>
            </a:r>
            <a:r>
              <a:rPr lang="en-US" sz="2800" b="1" i="1" dirty="0" smtClean="0">
                <a:solidFill>
                  <a:srgbClr val="FFC000"/>
                </a:solidFill>
              </a:rPr>
              <a:t> Address, </a:t>
            </a:r>
          </a:p>
          <a:p>
            <a:pPr algn="ctr"/>
            <a:r>
              <a:rPr lang="en-US" sz="2800" b="1" i="1" dirty="0" smtClean="0">
                <a:solidFill>
                  <a:srgbClr val="FFC000"/>
                </a:solidFill>
              </a:rPr>
              <a:t>corresponding author </a:t>
            </a:r>
            <a:r>
              <a:rPr lang="en-US" sz="2800" b="1" i="1" dirty="0" smtClean="0">
                <a:solidFill>
                  <a:srgbClr val="FFC000"/>
                </a:solidFill>
              </a:rPr>
              <a:t>e-mail</a:t>
            </a:r>
            <a:endParaRPr lang="en-US" sz="2800" b="1" i="1" dirty="0">
              <a:solidFill>
                <a:srgbClr val="FFC000"/>
              </a:solidFill>
            </a:endParaRPr>
          </a:p>
        </p:txBody>
      </p:sp>
      <p:sp>
        <p:nvSpPr>
          <p:cNvPr id="4084" name="Text Box 2036"/>
          <p:cNvSpPr txBox="1">
            <a:spLocks noChangeArrowheads="1"/>
          </p:cNvSpPr>
          <p:nvPr/>
        </p:nvSpPr>
        <p:spPr bwMode="auto">
          <a:xfrm>
            <a:off x="561515" y="8756298"/>
            <a:ext cx="3035166"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Introduction</a:t>
            </a:r>
          </a:p>
        </p:txBody>
      </p:sp>
      <p:sp>
        <p:nvSpPr>
          <p:cNvPr id="4085" name="Text Box 2037"/>
          <p:cNvSpPr txBox="1">
            <a:spLocks noChangeArrowheads="1"/>
          </p:cNvSpPr>
          <p:nvPr/>
        </p:nvSpPr>
        <p:spPr bwMode="auto">
          <a:xfrm>
            <a:off x="1021144" y="21545147"/>
            <a:ext cx="2017945"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spcAft>
                <a:spcPct val="30000"/>
              </a:spcAft>
              <a:defRPr/>
            </a:pPr>
            <a:r>
              <a:rPr lang="en-US" sz="3933" b="1" dirty="0">
                <a:solidFill>
                  <a:srgbClr val="0070C0"/>
                </a:solidFill>
                <a:effectLst>
                  <a:outerShdw blurRad="38100" dist="38100" dir="2700000" algn="tl">
                    <a:srgbClr val="C0C0C0"/>
                  </a:outerShdw>
                </a:effectLst>
                <a:latin typeface="Arial" charset="0"/>
              </a:rPr>
              <a:t>Results</a:t>
            </a:r>
          </a:p>
        </p:txBody>
      </p:sp>
      <p:sp>
        <p:nvSpPr>
          <p:cNvPr id="4104" name="Text Box 2038"/>
          <p:cNvSpPr txBox="1">
            <a:spLocks noChangeArrowheads="1"/>
          </p:cNvSpPr>
          <p:nvPr/>
        </p:nvSpPr>
        <p:spPr bwMode="auto">
          <a:xfrm>
            <a:off x="867330" y="22260631"/>
            <a:ext cx="10070678" cy="2066631"/>
          </a:xfrm>
          <a:prstGeom prst="rect">
            <a:avLst/>
          </a:prstGeom>
          <a:noFill/>
          <a:ln w="9525">
            <a:noFill/>
            <a:miter lim="800000"/>
            <a:headEnd/>
            <a:tailEnd/>
          </a:ln>
          <a:effectLst/>
        </p:spPr>
        <p:txBody>
          <a:bodyPr lIns="47962" tIns="47962" rIns="47962" bIns="47962" anchor="ctr">
            <a:spAutoFit/>
          </a:bodyPr>
          <a:lstStyle/>
          <a:p>
            <a:pPr algn="just" defTabSz="610598">
              <a:spcAft>
                <a:spcPct val="30000"/>
              </a:spcAft>
              <a:buClr>
                <a:srgbClr val="FF0000"/>
              </a:buClr>
              <a:buSzPct val="150000"/>
            </a:pPr>
            <a:r>
              <a:rPr lang="en-US" sz="1600" b="1" dirty="0">
                <a:latin typeface="Arial"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a:t>
            </a:r>
          </a:p>
        </p:txBody>
      </p:sp>
      <p:sp>
        <p:nvSpPr>
          <p:cNvPr id="4087" name="Text Box 2039"/>
          <p:cNvSpPr txBox="1">
            <a:spLocks noChangeArrowheads="1"/>
          </p:cNvSpPr>
          <p:nvPr/>
        </p:nvSpPr>
        <p:spPr bwMode="auto">
          <a:xfrm>
            <a:off x="678292" y="14568203"/>
            <a:ext cx="6362823"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Materials and Methods</a:t>
            </a:r>
          </a:p>
        </p:txBody>
      </p:sp>
      <p:sp>
        <p:nvSpPr>
          <p:cNvPr id="4106" name="Text Box 2040"/>
          <p:cNvSpPr txBox="1">
            <a:spLocks noChangeArrowheads="1"/>
          </p:cNvSpPr>
          <p:nvPr/>
        </p:nvSpPr>
        <p:spPr bwMode="auto">
          <a:xfrm>
            <a:off x="844425" y="15310085"/>
            <a:ext cx="10361677" cy="2460585"/>
          </a:xfrm>
          <a:prstGeom prst="rect">
            <a:avLst/>
          </a:prstGeom>
          <a:noFill/>
          <a:ln w="9525">
            <a:noFill/>
            <a:miter lim="800000"/>
            <a:headEnd/>
            <a:tailEnd/>
          </a:ln>
          <a:effectLst/>
        </p:spPr>
        <p:txBody>
          <a:bodyPr lIns="47962" tIns="47962" rIns="47962" bIns="47962" anchor="ctr">
            <a:spAutoFit/>
          </a:bodyPr>
          <a:lstStyle/>
          <a:p>
            <a:pPr algn="just" defTabSz="610598">
              <a:spcAft>
                <a:spcPct val="30000"/>
              </a:spcAft>
              <a:buClr>
                <a:srgbClr val="FF0000"/>
              </a:buClr>
            </a:pPr>
            <a:r>
              <a:rPr lang="en-US" sz="1600" b="1" dirty="0">
                <a:latin typeface="Arial" charset="0"/>
              </a:rPr>
              <a:t>Enter your methods here. You can copy text from a word document and paste it inside this box.</a:t>
            </a:r>
          </a:p>
          <a:p>
            <a:pPr algn="just" defTabSz="610598">
              <a:spcAft>
                <a:spcPct val="30000"/>
              </a:spcAft>
              <a:buClr>
                <a:srgbClr val="FF0000"/>
              </a:buClr>
            </a:pPr>
            <a:r>
              <a:rPr lang="en-US" sz="1600" b="1" dirty="0">
                <a:latin typeface="Arial" charset="0"/>
              </a:rPr>
              <a:t>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a:t>
            </a:r>
          </a:p>
          <a:p>
            <a:pPr algn="just" defTabSz="610598">
              <a:spcAft>
                <a:spcPct val="30000"/>
              </a:spcAft>
              <a:buClr>
                <a:srgbClr val="FF0000"/>
              </a:buClr>
            </a:pPr>
            <a:endParaRPr lang="en-US" sz="1600" b="1" dirty="0">
              <a:latin typeface="Arial" charset="0"/>
            </a:endParaRPr>
          </a:p>
        </p:txBody>
      </p:sp>
      <p:sp>
        <p:nvSpPr>
          <p:cNvPr id="7280" name="Text Box 2160"/>
          <p:cNvSpPr txBox="1">
            <a:spLocks noChangeArrowheads="1"/>
          </p:cNvSpPr>
          <p:nvPr/>
        </p:nvSpPr>
        <p:spPr bwMode="auto">
          <a:xfrm>
            <a:off x="490280" y="6789772"/>
            <a:ext cx="10577201" cy="2066631"/>
          </a:xfrm>
          <a:prstGeom prst="rect">
            <a:avLst/>
          </a:prstGeom>
          <a:solidFill>
            <a:schemeClr val="accent5">
              <a:lumMod val="20000"/>
              <a:lumOff val="80000"/>
            </a:schemeClr>
          </a:solidFill>
          <a:ln w="31750">
            <a:noFill/>
            <a:miter lim="800000"/>
            <a:headEnd/>
            <a:tailEnd/>
          </a:ln>
          <a:effectLst/>
          <a:extLst/>
        </p:spPr>
        <p:txBody>
          <a:bodyPr wrap="square" lIns="47962" tIns="47962" rIns="47962" bIns="47962" anchor="ctr">
            <a:spAutoFit/>
          </a:bodyPr>
          <a:lstStyle>
            <a:defPPr>
              <a:defRPr lang="en-US"/>
            </a:defPPr>
            <a:lvl1pPr defTabSz="771525">
              <a:defRPr sz="2400" b="1">
                <a:latin typeface="Arial" charset="0"/>
                <a:cs typeface="Times New Roman" pitchFamily="18" charset="0"/>
              </a:defRPr>
            </a:lvl1pPr>
            <a:lvl2pPr marL="385763" defTabSz="771525">
              <a:defRPr sz="2400"/>
            </a:lvl2pPr>
            <a:lvl3pPr marL="771525" defTabSz="771525">
              <a:defRPr sz="2400"/>
            </a:lvl3pPr>
            <a:lvl4pPr marL="1157288" defTabSz="771525">
              <a:defRPr sz="2400"/>
            </a:lvl4pPr>
            <a:lvl5pPr marL="1543050" defTabSz="771525">
              <a:defRPr sz="2400"/>
            </a:lvl5pPr>
            <a:lvl6pPr marL="2000250" defTabSz="771525" eaLnBrk="0" fontAlgn="base" hangingPunct="0">
              <a:spcBef>
                <a:spcPct val="0"/>
              </a:spcBef>
              <a:spcAft>
                <a:spcPct val="0"/>
              </a:spcAft>
              <a:defRPr sz="2400"/>
            </a:lvl6pPr>
            <a:lvl7pPr marL="2457450" defTabSz="771525" eaLnBrk="0" fontAlgn="base" hangingPunct="0">
              <a:spcBef>
                <a:spcPct val="0"/>
              </a:spcBef>
              <a:spcAft>
                <a:spcPct val="0"/>
              </a:spcAft>
              <a:defRPr sz="2400"/>
            </a:lvl7pPr>
            <a:lvl8pPr marL="2914650" defTabSz="771525" eaLnBrk="0" fontAlgn="base" hangingPunct="0">
              <a:spcBef>
                <a:spcPct val="0"/>
              </a:spcBef>
              <a:spcAft>
                <a:spcPct val="0"/>
              </a:spcAft>
              <a:defRPr sz="2400"/>
            </a:lvl8pPr>
            <a:lvl9pPr marL="3371850" defTabSz="771525" eaLnBrk="0" fontAlgn="base" hangingPunct="0">
              <a:spcBef>
                <a:spcPct val="0"/>
              </a:spcBef>
              <a:spcAft>
                <a:spcPct val="0"/>
              </a:spcAft>
              <a:defRPr sz="2400"/>
            </a:lvl9pPr>
          </a:lstStyle>
          <a:p>
            <a:pPr algn="just">
              <a:defRPr/>
            </a:pPr>
            <a:r>
              <a:rPr lang="en-US" sz="1600" dirty="0"/>
              <a:t>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a:t>
            </a:r>
          </a:p>
        </p:txBody>
      </p:sp>
      <p:sp>
        <p:nvSpPr>
          <p:cNvPr id="4108" name="Text Box 2161"/>
          <p:cNvSpPr txBox="1">
            <a:spLocks noChangeArrowheads="1"/>
          </p:cNvSpPr>
          <p:nvPr/>
        </p:nvSpPr>
        <p:spPr bwMode="auto">
          <a:xfrm>
            <a:off x="607923" y="9468620"/>
            <a:ext cx="10576743" cy="4528843"/>
          </a:xfrm>
          <a:prstGeom prst="rect">
            <a:avLst/>
          </a:prstGeom>
          <a:solidFill>
            <a:srgbClr val="FBEFFF"/>
          </a:solidFill>
          <a:ln w="31750">
            <a:noFill/>
            <a:miter lim="800000"/>
            <a:headEnd/>
            <a:tailEnd/>
          </a:ln>
        </p:spPr>
        <p:txBody>
          <a:bodyPr wrap="square" lIns="47962" tIns="47962" rIns="47962" bIns="47962" anchor="ctr">
            <a:spAutoFit/>
          </a:bodyPr>
          <a:lstStyle/>
          <a:p>
            <a:pPr algn="just" defTabSz="514299"/>
            <a:r>
              <a:rPr lang="en-US" sz="1600" b="1" dirty="0" smtClean="0">
                <a:latin typeface="Arial" charset="0"/>
                <a:cs typeface="Times New Roman" pitchFamily="18" charset="0"/>
              </a:rPr>
              <a:t>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a:t>
            </a:r>
            <a:r>
              <a:rPr lang="en-US" sz="1600" b="1" dirty="0">
                <a:latin typeface="Arial" charset="0"/>
                <a:cs typeface="Times New Roman" pitchFamily="18" charset="0"/>
              </a:rPr>
              <a:t>This is my introduction. This is my introduction. This is my introduction. This is my introduction. This is my </a:t>
            </a:r>
            <a:r>
              <a:rPr lang="en-US" sz="1600" b="1" dirty="0" smtClean="0">
                <a:latin typeface="Arial" charset="0"/>
                <a:cs typeface="Times New Roman" pitchFamily="18" charset="0"/>
              </a:rPr>
              <a:t>introduction.</a:t>
            </a:r>
            <a:r>
              <a:rPr lang="en-US" sz="1600" b="1" dirty="0">
                <a:latin typeface="Arial" charset="0"/>
                <a:cs typeface="Times New Roman" pitchFamily="18" charset="0"/>
              </a:rPr>
              <a:t> This is This is my introduction. This is my introduction. This is my introduction. This is my introduction. This is my </a:t>
            </a:r>
            <a:r>
              <a:rPr lang="en-US" sz="1600" b="1" dirty="0" smtClean="0">
                <a:latin typeface="Arial" charset="0"/>
                <a:cs typeface="Times New Roman" pitchFamily="18" charset="0"/>
              </a:rPr>
              <a:t>introduction. This </a:t>
            </a:r>
            <a:r>
              <a:rPr lang="en-US" sz="1600" b="1" dirty="0">
                <a:latin typeface="Arial" charset="0"/>
                <a:cs typeface="Times New Roman" pitchFamily="18" charset="0"/>
              </a:rPr>
              <a:t>is This is my introduction. This is my introduction. This is my introduction. This is my introduction. This is my </a:t>
            </a:r>
            <a:r>
              <a:rPr lang="en-US" sz="1600" b="1" dirty="0" smtClean="0">
                <a:latin typeface="Arial" charset="0"/>
                <a:cs typeface="Times New Roman" pitchFamily="18" charset="0"/>
              </a:rPr>
              <a:t>introduction. This </a:t>
            </a:r>
            <a:r>
              <a:rPr lang="en-US" sz="1600" b="1" dirty="0">
                <a:latin typeface="Arial" charset="0"/>
                <a:cs typeface="Times New Roman" pitchFamily="18" charset="0"/>
              </a:rPr>
              <a:t>is This is my introduction. This is my introduction. This is my introduction. This is my introduction. This is my </a:t>
            </a:r>
            <a:r>
              <a:rPr lang="en-US" sz="1600" b="1" dirty="0" smtClean="0">
                <a:latin typeface="Arial" charset="0"/>
                <a:cs typeface="Times New Roman" pitchFamily="18" charset="0"/>
              </a:rPr>
              <a:t>introduction. This </a:t>
            </a:r>
            <a:r>
              <a:rPr lang="en-US" sz="1600" b="1" dirty="0">
                <a:latin typeface="Arial" charset="0"/>
                <a:cs typeface="Times New Roman" pitchFamily="18" charset="0"/>
              </a:rPr>
              <a:t>is This is my introduction. This is my introduction. This is my introduction. This is my introduction. This is my introduction. This is This is my introduction. This is my introduction. This is my introduction. This is my </a:t>
            </a:r>
            <a:r>
              <a:rPr lang="en-US" sz="1600" b="1" dirty="0" smtClean="0">
                <a:latin typeface="Arial" charset="0"/>
                <a:cs typeface="Times New Roman" pitchFamily="18" charset="0"/>
              </a:rPr>
              <a:t>introduction</a:t>
            </a:r>
            <a:r>
              <a:rPr lang="en-US" sz="1600" b="1" dirty="0">
                <a:latin typeface="Arial" charset="0"/>
                <a:cs typeface="Times New Roman" pitchFamily="18" charset="0"/>
              </a:rPr>
              <a:t> This is my introduction. This is This is my introduction. This is my introduction. This is my introduction. This is my </a:t>
            </a:r>
            <a:r>
              <a:rPr lang="en-US" sz="1600" b="1" dirty="0" smtClean="0">
                <a:latin typeface="Arial" charset="0"/>
                <a:cs typeface="Times New Roman" pitchFamily="18" charset="0"/>
              </a:rPr>
              <a:t>introduction</a:t>
            </a:r>
            <a:r>
              <a:rPr lang="en-US" sz="1600" b="1" dirty="0">
                <a:latin typeface="Arial" charset="0"/>
                <a:cs typeface="Times New Roman" pitchFamily="18" charset="0"/>
              </a:rPr>
              <a:t> This is my introduction. </a:t>
            </a:r>
          </a:p>
        </p:txBody>
      </p:sp>
      <p:sp>
        <p:nvSpPr>
          <p:cNvPr id="4109" name="Rectangle 2162"/>
          <p:cNvSpPr>
            <a:spLocks noChangeArrowheads="1"/>
          </p:cNvSpPr>
          <p:nvPr/>
        </p:nvSpPr>
        <p:spPr bwMode="auto">
          <a:xfrm>
            <a:off x="11888524" y="21666943"/>
            <a:ext cx="9228369" cy="9445211"/>
          </a:xfrm>
          <a:prstGeom prst="rect">
            <a:avLst/>
          </a:prstGeom>
          <a:noFill/>
          <a:ln w="76200">
            <a:solidFill>
              <a:srgbClr val="FF9933"/>
            </a:solidFill>
            <a:miter lim="800000"/>
            <a:headEnd/>
            <a:tailEnd/>
          </a:ln>
          <a:effectLst/>
        </p:spPr>
        <p:txBody>
          <a:bodyPr wrap="none" lIns="60913" tIns="30457" rIns="60913" bIns="30457" anchor="ctr"/>
          <a:lstStyle/>
          <a:p>
            <a:endParaRPr lang="fr-FR" sz="952"/>
          </a:p>
        </p:txBody>
      </p:sp>
      <p:sp>
        <p:nvSpPr>
          <p:cNvPr id="7283" name="Text Box 2163"/>
          <p:cNvSpPr txBox="1">
            <a:spLocks noChangeArrowheads="1"/>
          </p:cNvSpPr>
          <p:nvPr/>
        </p:nvSpPr>
        <p:spPr bwMode="auto">
          <a:xfrm>
            <a:off x="12099116" y="21895102"/>
            <a:ext cx="8380768" cy="1307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Discussion and Conclusions</a:t>
            </a:r>
          </a:p>
          <a:p>
            <a:pPr>
              <a:defRPr/>
            </a:pPr>
            <a:endParaRPr lang="en-US" sz="3933" b="1" dirty="0">
              <a:solidFill>
                <a:srgbClr val="0070C0"/>
              </a:solidFill>
              <a:effectLst>
                <a:outerShdw blurRad="38100" dist="38100" dir="2700000" algn="tl">
                  <a:srgbClr val="C0C0C0"/>
                </a:outerShdw>
              </a:effectLst>
              <a:latin typeface="Arial" charset="0"/>
            </a:endParaRPr>
          </a:p>
        </p:txBody>
      </p:sp>
      <p:sp>
        <p:nvSpPr>
          <p:cNvPr id="7284" name="Text Box 2164"/>
          <p:cNvSpPr txBox="1">
            <a:spLocks noChangeArrowheads="1"/>
          </p:cNvSpPr>
          <p:nvPr/>
        </p:nvSpPr>
        <p:spPr bwMode="auto">
          <a:xfrm>
            <a:off x="12120367" y="22674539"/>
            <a:ext cx="8634731" cy="3297737"/>
          </a:xfrm>
          <a:prstGeom prst="rect">
            <a:avLst/>
          </a:prstGeom>
          <a:solidFill>
            <a:schemeClr val="accent6">
              <a:lumMod val="20000"/>
              <a:lumOff val="80000"/>
              <a:alpha val="40000"/>
            </a:schemeClr>
          </a:solidFill>
          <a:ln w="9525">
            <a:noFill/>
            <a:miter lim="800000"/>
            <a:headEnd/>
            <a:tailEnd/>
          </a:ln>
          <a:effectLst/>
          <a:extLst/>
        </p:spPr>
        <p:txBody>
          <a:bodyPr lIns="47962" tIns="47962" rIns="47962" bIns="47962" anchor="ctr">
            <a:spAutoFit/>
          </a:bodyPr>
          <a:lstStyle>
            <a:lvl1pPr defTabSz="771525">
              <a:defRPr sz="2400">
                <a:solidFill>
                  <a:schemeClr val="tx1"/>
                </a:solidFill>
                <a:latin typeface="Times New Roman" pitchFamily="18" charset="0"/>
              </a:defRPr>
            </a:lvl1pPr>
            <a:lvl2pPr marL="385763" defTabSz="771525">
              <a:defRPr sz="2400">
                <a:solidFill>
                  <a:schemeClr val="tx1"/>
                </a:solidFill>
                <a:latin typeface="Times New Roman" pitchFamily="18" charset="0"/>
              </a:defRPr>
            </a:lvl2pPr>
            <a:lvl3pPr marL="771525" defTabSz="771525">
              <a:defRPr sz="2400">
                <a:solidFill>
                  <a:schemeClr val="tx1"/>
                </a:solidFill>
                <a:latin typeface="Times New Roman" pitchFamily="18" charset="0"/>
              </a:defRPr>
            </a:lvl3pPr>
            <a:lvl4pPr marL="1157288" defTabSz="771525">
              <a:defRPr sz="2400">
                <a:solidFill>
                  <a:schemeClr val="tx1"/>
                </a:solidFill>
                <a:latin typeface="Times New Roman" pitchFamily="18" charset="0"/>
              </a:defRPr>
            </a:lvl4pPr>
            <a:lvl5pPr marL="1543050" defTabSz="771525">
              <a:defRPr sz="2400">
                <a:solidFill>
                  <a:schemeClr val="tx1"/>
                </a:solidFill>
                <a:latin typeface="Times New Roman" pitchFamily="18" charset="0"/>
              </a:defRPr>
            </a:lvl5pPr>
            <a:lvl6pPr marL="2000250" defTabSz="771525" eaLnBrk="0" fontAlgn="base" hangingPunct="0">
              <a:spcBef>
                <a:spcPct val="0"/>
              </a:spcBef>
              <a:spcAft>
                <a:spcPct val="0"/>
              </a:spcAft>
              <a:defRPr sz="2400">
                <a:solidFill>
                  <a:schemeClr val="tx1"/>
                </a:solidFill>
                <a:latin typeface="Times New Roman" pitchFamily="18" charset="0"/>
              </a:defRPr>
            </a:lvl6pPr>
            <a:lvl7pPr marL="2457450" defTabSz="771525" eaLnBrk="0" fontAlgn="base" hangingPunct="0">
              <a:spcBef>
                <a:spcPct val="0"/>
              </a:spcBef>
              <a:spcAft>
                <a:spcPct val="0"/>
              </a:spcAft>
              <a:defRPr sz="2400">
                <a:solidFill>
                  <a:schemeClr val="tx1"/>
                </a:solidFill>
                <a:latin typeface="Times New Roman" pitchFamily="18" charset="0"/>
              </a:defRPr>
            </a:lvl7pPr>
            <a:lvl8pPr marL="2914650" defTabSz="771525" eaLnBrk="0" fontAlgn="base" hangingPunct="0">
              <a:spcBef>
                <a:spcPct val="0"/>
              </a:spcBef>
              <a:spcAft>
                <a:spcPct val="0"/>
              </a:spcAft>
              <a:defRPr sz="2400">
                <a:solidFill>
                  <a:schemeClr val="tx1"/>
                </a:solidFill>
                <a:latin typeface="Times New Roman" pitchFamily="18" charset="0"/>
              </a:defRPr>
            </a:lvl8pPr>
            <a:lvl9pPr marL="3371850" defTabSz="771525" eaLnBrk="0" fontAlgn="base" hangingPunct="0">
              <a:spcBef>
                <a:spcPct val="0"/>
              </a:spcBef>
              <a:spcAft>
                <a:spcPct val="0"/>
              </a:spcAft>
              <a:defRPr sz="2400">
                <a:solidFill>
                  <a:schemeClr val="tx1"/>
                </a:solidFill>
                <a:latin typeface="Times New Roman" pitchFamily="18" charset="0"/>
              </a:defRPr>
            </a:lvl9pPr>
          </a:lstStyle>
          <a:p>
            <a:pPr algn="just">
              <a:defRPr/>
            </a:pPr>
            <a:r>
              <a:rPr lang="en-US" sz="1600" b="1" dirty="0">
                <a:latin typeface="Arial" charset="0"/>
              </a:rPr>
              <a:t>This can be two separate sections (if you really want to highlight some conclusions) or a combo </a:t>
            </a:r>
            <a:r>
              <a:rPr lang="en-US" sz="1600" b="1" dirty="0" smtClean="0">
                <a:latin typeface="Arial" charset="0"/>
              </a:rPr>
              <a:t>section. This </a:t>
            </a:r>
            <a:r>
              <a:rPr lang="en-US" sz="1600" b="1" dirty="0">
                <a:latin typeface="Arial" charset="0"/>
              </a:rPr>
              <a:t>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a:t>
            </a:r>
            <a:r>
              <a:rPr lang="en-US" sz="1600" b="1" dirty="0" smtClean="0">
                <a:latin typeface="Arial" charset="0"/>
              </a:rPr>
              <a:t>This </a:t>
            </a:r>
            <a:r>
              <a:rPr lang="en-US" sz="1600" b="1" dirty="0">
                <a:latin typeface="Arial" charset="0"/>
              </a:rPr>
              <a:t>is my conclusion. This is my conclusion. This is my conclusion. This is my conclusion. This is my conclusion. This is my conclusion. This is my conclusion. This is my conclusion. </a:t>
            </a:r>
            <a:r>
              <a:rPr lang="en-US" sz="1600" b="1" dirty="0" smtClean="0">
                <a:latin typeface="Arial" charset="0"/>
              </a:rPr>
              <a:t>This </a:t>
            </a:r>
            <a:r>
              <a:rPr lang="en-US" sz="1600" b="1" dirty="0">
                <a:latin typeface="Arial" charset="0"/>
              </a:rPr>
              <a:t>is my conclusion. This is my conclusion. This is my conclusion. This is my conclusion. </a:t>
            </a:r>
          </a:p>
        </p:txBody>
      </p:sp>
      <p:sp>
        <p:nvSpPr>
          <p:cNvPr id="7292" name="Text Box 2172"/>
          <p:cNvSpPr txBox="1">
            <a:spLocks noChangeArrowheads="1"/>
          </p:cNvSpPr>
          <p:nvPr/>
        </p:nvSpPr>
        <p:spPr bwMode="auto">
          <a:xfrm>
            <a:off x="12099116" y="6291335"/>
            <a:ext cx="2119530"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spcAft>
                <a:spcPct val="30000"/>
              </a:spcAft>
              <a:defRPr/>
            </a:pPr>
            <a:r>
              <a:rPr lang="en-US" sz="3933" b="1" dirty="0">
                <a:solidFill>
                  <a:srgbClr val="0070C0"/>
                </a:solidFill>
                <a:effectLst>
                  <a:outerShdw blurRad="38100" dist="38100" dir="2700000" algn="tl">
                    <a:srgbClr val="C0C0C0"/>
                  </a:outerShdw>
                </a:effectLst>
                <a:latin typeface="Arial" charset="0"/>
              </a:rPr>
              <a:t>Results</a:t>
            </a:r>
          </a:p>
        </p:txBody>
      </p:sp>
      <p:sp>
        <p:nvSpPr>
          <p:cNvPr id="7293" name="Text Box 2173"/>
          <p:cNvSpPr txBox="1">
            <a:spLocks noChangeArrowheads="1"/>
          </p:cNvSpPr>
          <p:nvPr/>
        </p:nvSpPr>
        <p:spPr bwMode="auto">
          <a:xfrm>
            <a:off x="12180154" y="11534937"/>
            <a:ext cx="8177598" cy="13279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lgn="just">
              <a:spcAft>
                <a:spcPct val="30000"/>
              </a:spcAft>
              <a:buClr>
                <a:srgbClr val="FF0000"/>
              </a:buClr>
              <a:buSzPct val="150000"/>
              <a:buFont typeface="Symbol" pitchFamily="18" charset="2"/>
              <a:buNone/>
              <a:defRPr/>
            </a:pPr>
            <a:r>
              <a:rPr lang="en-US" sz="1600" b="1" dirty="0">
                <a:effectLst>
                  <a:outerShdw blurRad="38100" dist="38100" dir="2700000" algn="tl">
                    <a:srgbClr val="C0C0C0"/>
                  </a:outerShdw>
                </a:effectLst>
                <a:latin typeface="Arial"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a:t>
            </a:r>
          </a:p>
        </p:txBody>
      </p:sp>
      <p:sp>
        <p:nvSpPr>
          <p:cNvPr id="4114" name="Text Box 2176"/>
          <p:cNvSpPr txBox="1">
            <a:spLocks noChangeArrowheads="1"/>
          </p:cNvSpPr>
          <p:nvPr/>
        </p:nvSpPr>
        <p:spPr bwMode="auto">
          <a:xfrm>
            <a:off x="11960218" y="19091062"/>
            <a:ext cx="8830588" cy="2066631"/>
          </a:xfrm>
          <a:prstGeom prst="rect">
            <a:avLst/>
          </a:prstGeom>
          <a:noFill/>
          <a:ln w="9525">
            <a:noFill/>
            <a:miter lim="800000"/>
            <a:headEnd/>
            <a:tailEnd/>
          </a:ln>
          <a:effectLst/>
        </p:spPr>
        <p:txBody>
          <a:bodyPr wrap="square" lIns="47962" tIns="47962" rIns="47962" bIns="47962" anchor="ctr">
            <a:spAutoFit/>
          </a:bodyPr>
          <a:lstStyle/>
          <a:p>
            <a:pPr algn="just" defTabSz="610598">
              <a:spcAft>
                <a:spcPct val="30000"/>
              </a:spcAft>
              <a:buClr>
                <a:srgbClr val="FF0000"/>
              </a:buClr>
              <a:buSzPct val="150000"/>
            </a:pPr>
            <a:r>
              <a:rPr lang="en-US" sz="1600" b="1" dirty="0">
                <a:latin typeface="Arial"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a:t>
            </a:r>
            <a:r>
              <a:rPr lang="en-US" sz="1600" b="1" dirty="0" smtClean="0">
                <a:latin typeface="Arial" charset="0"/>
              </a:rPr>
              <a:t>results</a:t>
            </a:r>
            <a:r>
              <a:rPr lang="en-US" sz="1600" b="1" dirty="0">
                <a:latin typeface="Arial" charset="0"/>
              </a:rPr>
              <a:t> These are my results. These are my results. These are my results. These are my results. These are my results. These are my results. These are my results. These are my results. These are my results</a:t>
            </a:r>
          </a:p>
        </p:txBody>
      </p:sp>
      <p:sp>
        <p:nvSpPr>
          <p:cNvPr id="4115" name="Rectangle 2436"/>
          <p:cNvSpPr>
            <a:spLocks noChangeArrowheads="1"/>
          </p:cNvSpPr>
          <p:nvPr/>
        </p:nvSpPr>
        <p:spPr bwMode="auto">
          <a:xfrm>
            <a:off x="17914937" y="207169"/>
            <a:ext cx="3429000" cy="2768193"/>
          </a:xfrm>
          <a:prstGeom prst="rect">
            <a:avLst/>
          </a:prstGeom>
          <a:solidFill>
            <a:schemeClr val="accent6">
              <a:lumMod val="20000"/>
              <a:lumOff val="80000"/>
            </a:schemeClr>
          </a:solidFill>
          <a:ln w="9525">
            <a:noFill/>
            <a:miter lim="800000"/>
            <a:headEnd/>
            <a:tailEnd/>
          </a:ln>
          <a:effectLst/>
        </p:spPr>
        <p:txBody>
          <a:bodyPr wrap="none" lIns="51390" tIns="25695" rIns="51390" bIns="25695" anchor="ctr"/>
          <a:lstStyle/>
          <a:p>
            <a:pPr algn="ctr" defTabSz="513241"/>
            <a:endParaRPr lang="de-DE" sz="2000" dirty="0">
              <a:latin typeface="Times" pitchFamily="18" charset="0"/>
            </a:endParaRPr>
          </a:p>
        </p:txBody>
      </p:sp>
      <p:sp>
        <p:nvSpPr>
          <p:cNvPr id="7557" name="Text Box 2437"/>
          <p:cNvSpPr txBox="1">
            <a:spLocks noChangeArrowheads="1"/>
          </p:cNvSpPr>
          <p:nvPr/>
        </p:nvSpPr>
        <p:spPr bwMode="auto">
          <a:xfrm>
            <a:off x="12120368" y="26319732"/>
            <a:ext cx="3061309"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References</a:t>
            </a:r>
          </a:p>
        </p:txBody>
      </p:sp>
      <p:sp>
        <p:nvSpPr>
          <p:cNvPr id="4117" name="Text Box 2438"/>
          <p:cNvSpPr txBox="1">
            <a:spLocks noChangeArrowheads="1"/>
          </p:cNvSpPr>
          <p:nvPr/>
        </p:nvSpPr>
        <p:spPr bwMode="auto">
          <a:xfrm>
            <a:off x="12018782" y="27060608"/>
            <a:ext cx="8634731" cy="2800767"/>
          </a:xfrm>
          <a:prstGeom prst="rect">
            <a:avLst/>
          </a:prstGeom>
          <a:solidFill>
            <a:srgbClr val="ECF8F7"/>
          </a:solidFill>
          <a:ln w="9525">
            <a:noFill/>
            <a:miter lim="800000"/>
            <a:headEnd/>
            <a:tailEnd/>
          </a:ln>
        </p:spPr>
        <p:txBody>
          <a:bodyPr>
            <a:spAutoFit/>
          </a:bodyPr>
          <a:lstStyle/>
          <a:p>
            <a:pPr eaLnBrk="1" hangingPunct="1"/>
            <a:r>
              <a:rPr lang="en-US" sz="1600" b="1" dirty="0">
                <a:latin typeface="Arial" charset="0"/>
              </a:rPr>
              <a:t>[1] References. References. References. References. References. References. References. References. References. References. References. References. References. References,</a:t>
            </a:r>
          </a:p>
          <a:p>
            <a:pPr eaLnBrk="1" hangingPunct="1"/>
            <a:endParaRPr lang="en-US" sz="1600" b="1" dirty="0">
              <a:latin typeface="Arial" charset="0"/>
            </a:endParaRPr>
          </a:p>
          <a:p>
            <a:pPr eaLnBrk="1" hangingPunct="1"/>
            <a:r>
              <a:rPr lang="en-US" sz="1600" b="1" dirty="0">
                <a:latin typeface="Arial" charset="0"/>
              </a:rPr>
              <a:t>[2] References. References. References. References. References. References. References. References. References. References. References. References. References. References,</a:t>
            </a:r>
          </a:p>
          <a:p>
            <a:pPr eaLnBrk="1" hangingPunct="1"/>
            <a:endParaRPr lang="en-US" sz="1600" b="1" dirty="0">
              <a:latin typeface="Arial" charset="0"/>
            </a:endParaRPr>
          </a:p>
          <a:p>
            <a:pPr eaLnBrk="1" hangingPunct="1"/>
            <a:r>
              <a:rPr lang="en-US" sz="1600" b="1" dirty="0">
                <a:latin typeface="Arial" charset="0"/>
              </a:rPr>
              <a:t>[4] References. References. References. References. References. References. References. References. References. References. References. References. References. References,</a:t>
            </a:r>
          </a:p>
        </p:txBody>
      </p:sp>
      <p:sp>
        <p:nvSpPr>
          <p:cNvPr id="4118" name="Text Box 2444"/>
          <p:cNvSpPr txBox="1">
            <a:spLocks noChangeArrowheads="1"/>
          </p:cNvSpPr>
          <p:nvPr/>
        </p:nvSpPr>
        <p:spPr bwMode="auto">
          <a:xfrm>
            <a:off x="12067987" y="30582248"/>
            <a:ext cx="8289765" cy="389890"/>
          </a:xfrm>
          <a:prstGeom prst="rect">
            <a:avLst/>
          </a:prstGeom>
          <a:noFill/>
          <a:ln w="9525">
            <a:noFill/>
            <a:miter lim="800000"/>
            <a:headEnd/>
            <a:tailEnd/>
          </a:ln>
          <a:effectLst/>
        </p:spPr>
        <p:txBody>
          <a:bodyPr lIns="47962" tIns="47962" rIns="47962" bIns="47962" anchor="ctr">
            <a:spAutoFit/>
          </a:bodyPr>
          <a:lstStyle/>
          <a:p>
            <a:pPr defTabSz="514299"/>
            <a:r>
              <a:rPr lang="en-GB" sz="952" b="1" dirty="0">
                <a:latin typeface="Arial" charset="0"/>
              </a:rPr>
              <a:t>Acknowledgement. Acknowledgement. Acknowledgement. Acknowledgement. Acknowledgement. Acknowledgement. Acknowledgement. Acknowledgement. Acknowledgement. Acknowledgement. Acknowledgement. Acknowledgement. Acknowledgement. Acknowledgement</a:t>
            </a:r>
            <a:endParaRPr lang="fr-FR" sz="952" b="1" dirty="0">
              <a:latin typeface="Arial" charset="0"/>
            </a:endParaRPr>
          </a:p>
        </p:txBody>
      </p:sp>
      <p:sp>
        <p:nvSpPr>
          <p:cNvPr id="7565" name="Text Box 2445"/>
          <p:cNvSpPr txBox="1">
            <a:spLocks noChangeArrowheads="1"/>
          </p:cNvSpPr>
          <p:nvPr/>
        </p:nvSpPr>
        <p:spPr bwMode="auto">
          <a:xfrm>
            <a:off x="12120368" y="29802587"/>
            <a:ext cx="5942726" cy="7020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Acknowledgement</a:t>
            </a:r>
          </a:p>
        </p:txBody>
      </p:sp>
      <p:grpSp>
        <p:nvGrpSpPr>
          <p:cNvPr id="4120" name="Group 2446"/>
          <p:cNvGrpSpPr>
            <a:grpSpLocks/>
          </p:cNvGrpSpPr>
          <p:nvPr/>
        </p:nvGrpSpPr>
        <p:grpSpPr bwMode="auto">
          <a:xfrm>
            <a:off x="436272" y="6016990"/>
            <a:ext cx="20725167" cy="25104979"/>
            <a:chOff x="269" y="5666"/>
            <a:chExt cx="19657" cy="20470"/>
          </a:xfrm>
        </p:grpSpPr>
        <p:sp>
          <p:nvSpPr>
            <p:cNvPr id="4138" name="Line 2447"/>
            <p:cNvSpPr>
              <a:spLocks noChangeShapeType="1"/>
            </p:cNvSpPr>
            <p:nvPr/>
          </p:nvSpPr>
          <p:spPr bwMode="auto">
            <a:xfrm>
              <a:off x="269" y="12626"/>
              <a:ext cx="72" cy="13502"/>
            </a:xfrm>
            <a:prstGeom prst="line">
              <a:avLst/>
            </a:prstGeom>
            <a:noFill/>
            <a:ln w="76200">
              <a:solidFill>
                <a:srgbClr val="0070C0"/>
              </a:solidFill>
              <a:round/>
              <a:headEnd/>
              <a:tailEnd/>
            </a:ln>
            <a:effectLst/>
          </p:spPr>
          <p:txBody>
            <a:bodyPr/>
            <a:lstStyle/>
            <a:p>
              <a:endParaRPr lang="fr-FR" sz="952"/>
            </a:p>
          </p:txBody>
        </p:sp>
        <p:sp>
          <p:nvSpPr>
            <p:cNvPr id="4139" name="Line 2448"/>
            <p:cNvSpPr>
              <a:spLocks noChangeShapeType="1"/>
            </p:cNvSpPr>
            <p:nvPr/>
          </p:nvSpPr>
          <p:spPr bwMode="auto">
            <a:xfrm flipV="1">
              <a:off x="271" y="12638"/>
              <a:ext cx="10617" cy="5"/>
            </a:xfrm>
            <a:prstGeom prst="line">
              <a:avLst/>
            </a:prstGeom>
            <a:noFill/>
            <a:ln w="76200">
              <a:solidFill>
                <a:srgbClr val="0070C0"/>
              </a:solidFill>
              <a:round/>
              <a:headEnd/>
              <a:tailEnd/>
            </a:ln>
            <a:effectLst/>
          </p:spPr>
          <p:txBody>
            <a:bodyPr/>
            <a:lstStyle/>
            <a:p>
              <a:endParaRPr lang="fr-FR" sz="952"/>
            </a:p>
          </p:txBody>
        </p:sp>
        <p:sp>
          <p:nvSpPr>
            <p:cNvPr id="4140" name="Line 2449"/>
            <p:cNvSpPr>
              <a:spLocks noChangeShapeType="1"/>
            </p:cNvSpPr>
            <p:nvPr/>
          </p:nvSpPr>
          <p:spPr bwMode="auto">
            <a:xfrm flipH="1">
              <a:off x="10873" y="5666"/>
              <a:ext cx="53" cy="6972"/>
            </a:xfrm>
            <a:prstGeom prst="line">
              <a:avLst/>
            </a:prstGeom>
            <a:noFill/>
            <a:ln w="76200">
              <a:solidFill>
                <a:srgbClr val="0070C0"/>
              </a:solidFill>
              <a:round/>
              <a:headEnd/>
              <a:tailEnd/>
            </a:ln>
            <a:effectLst/>
          </p:spPr>
          <p:txBody>
            <a:bodyPr/>
            <a:lstStyle/>
            <a:p>
              <a:endParaRPr lang="fr-FR" sz="952"/>
            </a:p>
          </p:txBody>
        </p:sp>
        <p:sp>
          <p:nvSpPr>
            <p:cNvPr id="4141" name="Line 2450"/>
            <p:cNvSpPr>
              <a:spLocks noChangeShapeType="1"/>
            </p:cNvSpPr>
            <p:nvPr/>
          </p:nvSpPr>
          <p:spPr bwMode="auto">
            <a:xfrm>
              <a:off x="10932" y="5666"/>
              <a:ext cx="8994" cy="0"/>
            </a:xfrm>
            <a:prstGeom prst="line">
              <a:avLst/>
            </a:prstGeom>
            <a:noFill/>
            <a:ln w="76200">
              <a:solidFill>
                <a:srgbClr val="0070C0"/>
              </a:solidFill>
              <a:round/>
              <a:headEnd/>
              <a:tailEnd/>
            </a:ln>
            <a:effectLst/>
          </p:spPr>
          <p:txBody>
            <a:bodyPr/>
            <a:lstStyle/>
            <a:p>
              <a:endParaRPr lang="fr-FR" sz="952"/>
            </a:p>
          </p:txBody>
        </p:sp>
        <p:sp>
          <p:nvSpPr>
            <p:cNvPr id="4142" name="Line 2451"/>
            <p:cNvSpPr>
              <a:spLocks noChangeShapeType="1"/>
            </p:cNvSpPr>
            <p:nvPr/>
          </p:nvSpPr>
          <p:spPr bwMode="auto">
            <a:xfrm>
              <a:off x="19902" y="5666"/>
              <a:ext cx="0" cy="12646"/>
            </a:xfrm>
            <a:prstGeom prst="line">
              <a:avLst/>
            </a:prstGeom>
            <a:noFill/>
            <a:ln w="76200">
              <a:solidFill>
                <a:srgbClr val="0070C0"/>
              </a:solidFill>
              <a:round/>
              <a:headEnd/>
              <a:tailEnd/>
            </a:ln>
            <a:effectLst/>
          </p:spPr>
          <p:txBody>
            <a:bodyPr/>
            <a:lstStyle/>
            <a:p>
              <a:endParaRPr lang="fr-FR" sz="952"/>
            </a:p>
          </p:txBody>
        </p:sp>
        <p:sp>
          <p:nvSpPr>
            <p:cNvPr id="4143" name="Line 2452"/>
            <p:cNvSpPr>
              <a:spLocks noChangeShapeType="1"/>
            </p:cNvSpPr>
            <p:nvPr/>
          </p:nvSpPr>
          <p:spPr bwMode="auto">
            <a:xfrm flipH="1">
              <a:off x="10926" y="18312"/>
              <a:ext cx="9000" cy="0"/>
            </a:xfrm>
            <a:prstGeom prst="line">
              <a:avLst/>
            </a:prstGeom>
            <a:noFill/>
            <a:ln w="76200">
              <a:solidFill>
                <a:srgbClr val="0070C0"/>
              </a:solidFill>
              <a:round/>
              <a:headEnd/>
              <a:tailEnd/>
            </a:ln>
            <a:effectLst/>
          </p:spPr>
          <p:txBody>
            <a:bodyPr/>
            <a:lstStyle/>
            <a:p>
              <a:endParaRPr lang="fr-FR" sz="952"/>
            </a:p>
          </p:txBody>
        </p:sp>
        <p:sp>
          <p:nvSpPr>
            <p:cNvPr id="4144" name="Line 2453"/>
            <p:cNvSpPr>
              <a:spLocks noChangeShapeType="1"/>
            </p:cNvSpPr>
            <p:nvPr/>
          </p:nvSpPr>
          <p:spPr bwMode="auto">
            <a:xfrm>
              <a:off x="10926" y="18294"/>
              <a:ext cx="0" cy="7834"/>
            </a:xfrm>
            <a:prstGeom prst="line">
              <a:avLst/>
            </a:prstGeom>
            <a:noFill/>
            <a:ln w="76200">
              <a:solidFill>
                <a:srgbClr val="0070C0"/>
              </a:solidFill>
              <a:round/>
              <a:headEnd/>
              <a:tailEnd/>
            </a:ln>
            <a:effectLst/>
          </p:spPr>
          <p:txBody>
            <a:bodyPr/>
            <a:lstStyle/>
            <a:p>
              <a:endParaRPr lang="fr-FR" sz="952"/>
            </a:p>
          </p:txBody>
        </p:sp>
        <p:sp>
          <p:nvSpPr>
            <p:cNvPr id="4145" name="Line 2454"/>
            <p:cNvSpPr>
              <a:spLocks noChangeShapeType="1"/>
            </p:cNvSpPr>
            <p:nvPr/>
          </p:nvSpPr>
          <p:spPr bwMode="auto">
            <a:xfrm flipV="1">
              <a:off x="341" y="26128"/>
              <a:ext cx="10585" cy="8"/>
            </a:xfrm>
            <a:prstGeom prst="line">
              <a:avLst/>
            </a:prstGeom>
            <a:noFill/>
            <a:ln w="76200">
              <a:solidFill>
                <a:srgbClr val="0070C0"/>
              </a:solidFill>
              <a:round/>
              <a:headEnd/>
              <a:tailEnd/>
            </a:ln>
            <a:effectLst/>
          </p:spPr>
          <p:txBody>
            <a:bodyPr/>
            <a:lstStyle/>
            <a:p>
              <a:endParaRPr lang="fr-FR" sz="952"/>
            </a:p>
          </p:txBody>
        </p:sp>
      </p:grpSp>
      <p:graphicFrame>
        <p:nvGraphicFramePr>
          <p:cNvPr id="4121" name="Object 2789"/>
          <p:cNvGraphicFramePr>
            <a:graphicFrameLocks noChangeAspect="1"/>
          </p:cNvGraphicFramePr>
          <p:nvPr>
            <p:extLst>
              <p:ext uri="{D42A27DB-BD31-4B8C-83A1-F6EECF244321}">
                <p14:modId xmlns:p14="http://schemas.microsoft.com/office/powerpoint/2010/main" xmlns="" val="559622209"/>
              </p:ext>
            </p:extLst>
          </p:nvPr>
        </p:nvGraphicFramePr>
        <p:xfrm>
          <a:off x="879548" y="24439318"/>
          <a:ext cx="5688764" cy="3489870"/>
        </p:xfrm>
        <a:graphic>
          <a:graphicData uri="http://schemas.openxmlformats.org/presentationml/2006/ole">
            <p:oleObj spid="_x0000_s4135" name="Graphique" r:id="rId4" imgW="5524500" imgH="2514803" progId="">
              <p:embed/>
            </p:oleObj>
          </a:graphicData>
        </a:graphic>
      </p:graphicFrame>
      <p:sp>
        <p:nvSpPr>
          <p:cNvPr id="4122" name="Text Box 2792"/>
          <p:cNvSpPr txBox="1">
            <a:spLocks noChangeArrowheads="1"/>
          </p:cNvSpPr>
          <p:nvPr/>
        </p:nvSpPr>
        <p:spPr bwMode="auto">
          <a:xfrm>
            <a:off x="793633" y="20308767"/>
            <a:ext cx="3911025" cy="835525"/>
          </a:xfrm>
          <a:prstGeom prst="rect">
            <a:avLst/>
          </a:prstGeom>
          <a:noFill/>
          <a:ln w="9525">
            <a:noFill/>
            <a:miter lim="800000"/>
            <a:headEnd/>
            <a:tailEnd/>
          </a:ln>
          <a:effectLst/>
        </p:spPr>
        <p:txBody>
          <a:bodyPr lIns="47962" tIns="47962" rIns="47962" bIns="47962" anchor="ctr">
            <a:spAutoFit/>
          </a:bodyPr>
          <a:lstStyle/>
          <a:p>
            <a:pPr defTabSz="514299"/>
            <a:r>
              <a:rPr lang="en-US" sz="1600" b="1">
                <a:solidFill>
                  <a:schemeClr val="bg1"/>
                </a:solidFill>
                <a:latin typeface="Arial" charset="0"/>
              </a:rPr>
              <a:t>This is a label for the image. This is a label for the image. This is a label for the image. </a:t>
            </a:r>
          </a:p>
        </p:txBody>
      </p:sp>
      <p:sp>
        <p:nvSpPr>
          <p:cNvPr id="4123" name="Text Box 2794"/>
          <p:cNvSpPr txBox="1">
            <a:spLocks noChangeArrowheads="1"/>
          </p:cNvSpPr>
          <p:nvPr/>
        </p:nvSpPr>
        <p:spPr bwMode="auto">
          <a:xfrm>
            <a:off x="4958620" y="20308767"/>
            <a:ext cx="3098345" cy="835525"/>
          </a:xfrm>
          <a:prstGeom prst="rect">
            <a:avLst/>
          </a:prstGeom>
          <a:noFill/>
          <a:ln w="9525">
            <a:noFill/>
            <a:miter lim="800000"/>
            <a:headEnd/>
            <a:tailEnd/>
          </a:ln>
          <a:effectLst/>
        </p:spPr>
        <p:txBody>
          <a:bodyPr lIns="47962" tIns="47962" rIns="47962" bIns="47962" anchor="ctr">
            <a:spAutoFit/>
          </a:bodyPr>
          <a:lstStyle/>
          <a:p>
            <a:pPr defTabSz="514299"/>
            <a:r>
              <a:rPr lang="en-US" sz="1600" b="1">
                <a:solidFill>
                  <a:schemeClr val="bg1"/>
                </a:solidFill>
                <a:latin typeface="Arial" charset="0"/>
              </a:rPr>
              <a:t>This is a label for the image. This is a label for the image. This is a label for the image. </a:t>
            </a:r>
          </a:p>
        </p:txBody>
      </p:sp>
      <p:sp>
        <p:nvSpPr>
          <p:cNvPr id="4124" name="Text Box 2795"/>
          <p:cNvSpPr txBox="1">
            <a:spLocks noChangeArrowheads="1"/>
          </p:cNvSpPr>
          <p:nvPr/>
        </p:nvSpPr>
        <p:spPr bwMode="auto">
          <a:xfrm>
            <a:off x="8310928" y="20381085"/>
            <a:ext cx="2895174" cy="589303"/>
          </a:xfrm>
          <a:prstGeom prst="rect">
            <a:avLst/>
          </a:prstGeom>
          <a:noFill/>
          <a:ln w="9525">
            <a:noFill/>
            <a:miter lim="800000"/>
            <a:headEnd/>
            <a:tailEnd/>
          </a:ln>
          <a:effectLst/>
        </p:spPr>
        <p:txBody>
          <a:bodyPr lIns="47962" tIns="47962" rIns="47962" bIns="47962" anchor="ctr">
            <a:spAutoFit/>
          </a:bodyPr>
          <a:lstStyle/>
          <a:p>
            <a:pPr defTabSz="514299"/>
            <a:r>
              <a:rPr lang="en-US" sz="1600" b="1">
                <a:solidFill>
                  <a:schemeClr val="bg1"/>
                </a:solidFill>
                <a:latin typeface="Arial" charset="0"/>
              </a:rPr>
              <a:t>This is a label for the image. This is a label for the image. </a:t>
            </a:r>
          </a:p>
        </p:txBody>
      </p:sp>
      <p:sp>
        <p:nvSpPr>
          <p:cNvPr id="4125" name="Text Box 2796"/>
          <p:cNvSpPr txBox="1">
            <a:spLocks noChangeArrowheads="1"/>
          </p:cNvSpPr>
          <p:nvPr/>
        </p:nvSpPr>
        <p:spPr bwMode="auto">
          <a:xfrm>
            <a:off x="1180926" y="28350918"/>
            <a:ext cx="5536386" cy="835525"/>
          </a:xfrm>
          <a:prstGeom prst="rect">
            <a:avLst/>
          </a:prstGeom>
          <a:noFill/>
          <a:ln w="9525">
            <a:solidFill>
              <a:srgbClr val="FF9933"/>
            </a:solidFill>
            <a:miter lim="800000"/>
            <a:headEnd/>
            <a:tailEnd/>
          </a:ln>
          <a:effectLst/>
        </p:spPr>
        <p:txBody>
          <a:bodyPr lIns="47962" tIns="47962" rIns="47962" bIns="47962" anchor="ctr">
            <a:spAutoFit/>
          </a:bodyPr>
          <a:lstStyle/>
          <a:p>
            <a:pPr algn="just" defTabSz="514299"/>
            <a:r>
              <a:rPr lang="en-US" sz="1600" b="1" dirty="0">
                <a:latin typeface="Arial" charset="0"/>
                <a:cs typeface="Arial" charset="0"/>
              </a:rPr>
              <a:t>This is a figure caption. This is a figure caption. This is a figure caption. This is a figure caption. This is a figure caption. </a:t>
            </a:r>
          </a:p>
        </p:txBody>
      </p:sp>
      <p:sp>
        <p:nvSpPr>
          <p:cNvPr id="4126" name="Text Box 2797"/>
          <p:cNvSpPr txBox="1">
            <a:spLocks noChangeArrowheads="1"/>
          </p:cNvSpPr>
          <p:nvPr/>
        </p:nvSpPr>
        <p:spPr bwMode="auto">
          <a:xfrm>
            <a:off x="7377615" y="28329392"/>
            <a:ext cx="3809440" cy="1081746"/>
          </a:xfrm>
          <a:prstGeom prst="rect">
            <a:avLst/>
          </a:prstGeom>
          <a:noFill/>
          <a:ln w="9525">
            <a:solidFill>
              <a:srgbClr val="FF9933"/>
            </a:solidFill>
            <a:miter lim="800000"/>
            <a:headEnd/>
            <a:tailEnd/>
          </a:ln>
          <a:effectLst/>
        </p:spPr>
        <p:txBody>
          <a:bodyPr lIns="47962" tIns="47962" rIns="47962" bIns="47962" anchor="ctr">
            <a:spAutoFit/>
          </a:bodyPr>
          <a:lstStyle/>
          <a:p>
            <a:pPr algn="just" defTabSz="514299"/>
            <a:r>
              <a:rPr lang="en-US" sz="1600" b="1" dirty="0">
                <a:latin typeface="Arial" charset="0"/>
                <a:cs typeface="Arial" charset="0"/>
              </a:rPr>
              <a:t>This is a figure caption. This is a figure caption. This is a figure caption. This is a figure caption. This is a figure caption. </a:t>
            </a:r>
          </a:p>
        </p:txBody>
      </p:sp>
      <p:pic>
        <p:nvPicPr>
          <p:cNvPr id="4127" name="Picture 2807"/>
          <p:cNvPicPr>
            <a:picLocks noChangeAspect="1" noChangeArrowheads="1"/>
          </p:cNvPicPr>
          <p:nvPr/>
        </p:nvPicPr>
        <p:blipFill>
          <a:blip r:embed="rId5" cstate="print"/>
          <a:srcRect/>
          <a:stretch>
            <a:fillRect/>
          </a:stretch>
        </p:blipFill>
        <p:spPr bwMode="auto">
          <a:xfrm>
            <a:off x="8488794" y="17910656"/>
            <a:ext cx="2857080" cy="3190944"/>
          </a:xfrm>
          <a:prstGeom prst="rect">
            <a:avLst/>
          </a:prstGeom>
          <a:noFill/>
          <a:ln w="9525">
            <a:noFill/>
            <a:miter lim="800000"/>
            <a:headEnd/>
            <a:tailEnd/>
          </a:ln>
          <a:effectLst/>
        </p:spPr>
      </p:pic>
      <p:pic>
        <p:nvPicPr>
          <p:cNvPr id="4128" name="Picture 2808"/>
          <p:cNvPicPr>
            <a:picLocks noChangeAspect="1" noChangeArrowheads="1"/>
          </p:cNvPicPr>
          <p:nvPr/>
        </p:nvPicPr>
        <p:blipFill>
          <a:blip r:embed="rId6" cstate="print"/>
          <a:srcRect/>
          <a:stretch>
            <a:fillRect/>
          </a:stretch>
        </p:blipFill>
        <p:spPr bwMode="auto">
          <a:xfrm>
            <a:off x="4930875" y="17886535"/>
            <a:ext cx="3180882" cy="3180812"/>
          </a:xfrm>
          <a:prstGeom prst="rect">
            <a:avLst/>
          </a:prstGeom>
          <a:noFill/>
          <a:ln w="9525">
            <a:noFill/>
            <a:miter lim="800000"/>
            <a:headEnd/>
            <a:tailEnd/>
          </a:ln>
          <a:effectLst/>
        </p:spPr>
      </p:pic>
      <p:pic>
        <p:nvPicPr>
          <p:cNvPr id="4129" name="Picture 2809"/>
          <p:cNvPicPr>
            <a:picLocks noChangeAspect="1" noChangeArrowheads="1"/>
          </p:cNvPicPr>
          <p:nvPr/>
        </p:nvPicPr>
        <p:blipFill>
          <a:blip r:embed="rId7" cstate="print"/>
          <a:srcRect/>
          <a:stretch>
            <a:fillRect/>
          </a:stretch>
        </p:blipFill>
        <p:spPr bwMode="auto">
          <a:xfrm>
            <a:off x="824333" y="17719429"/>
            <a:ext cx="3822138" cy="3316174"/>
          </a:xfrm>
          <a:prstGeom prst="rect">
            <a:avLst/>
          </a:prstGeom>
          <a:noFill/>
          <a:ln w="9525">
            <a:noFill/>
            <a:miter lim="800000"/>
            <a:headEnd/>
            <a:tailEnd/>
          </a:ln>
          <a:effectLst/>
        </p:spPr>
      </p:pic>
      <p:pic>
        <p:nvPicPr>
          <p:cNvPr id="4130" name="Picture 2810"/>
          <p:cNvPicPr>
            <a:picLocks noChangeAspect="1" noChangeArrowheads="1"/>
          </p:cNvPicPr>
          <p:nvPr/>
        </p:nvPicPr>
        <p:blipFill>
          <a:blip r:embed="rId8" cstate="print"/>
          <a:srcRect/>
          <a:stretch>
            <a:fillRect/>
          </a:stretch>
        </p:blipFill>
        <p:spPr bwMode="auto">
          <a:xfrm>
            <a:off x="7312750" y="24503738"/>
            <a:ext cx="3707855" cy="3415798"/>
          </a:xfrm>
          <a:prstGeom prst="rect">
            <a:avLst/>
          </a:prstGeom>
          <a:noFill/>
          <a:ln w="9525">
            <a:noFill/>
            <a:miter lim="800000"/>
            <a:headEnd/>
            <a:tailEnd/>
          </a:ln>
          <a:effectLst/>
        </p:spPr>
      </p:pic>
      <p:pic>
        <p:nvPicPr>
          <p:cNvPr id="4131" name="Picture 2811"/>
          <p:cNvPicPr>
            <a:picLocks noChangeAspect="1" noChangeArrowheads="1"/>
          </p:cNvPicPr>
          <p:nvPr/>
        </p:nvPicPr>
        <p:blipFill>
          <a:blip r:embed="rId9" cstate="print"/>
          <a:srcRect/>
          <a:stretch>
            <a:fillRect/>
          </a:stretch>
        </p:blipFill>
        <p:spPr bwMode="auto">
          <a:xfrm>
            <a:off x="12018783" y="12975743"/>
            <a:ext cx="4876083" cy="2715975"/>
          </a:xfrm>
          <a:prstGeom prst="rect">
            <a:avLst/>
          </a:prstGeom>
          <a:noFill/>
          <a:ln w="9525">
            <a:noFill/>
            <a:miter lim="800000"/>
            <a:headEnd/>
            <a:tailEnd/>
          </a:ln>
          <a:effectLst/>
        </p:spPr>
      </p:pic>
      <p:pic>
        <p:nvPicPr>
          <p:cNvPr id="4132" name="Picture 2812"/>
          <p:cNvPicPr>
            <a:picLocks noChangeAspect="1" noChangeArrowheads="1"/>
          </p:cNvPicPr>
          <p:nvPr/>
        </p:nvPicPr>
        <p:blipFill>
          <a:blip r:embed="rId10" cstate="print"/>
          <a:srcRect/>
          <a:stretch>
            <a:fillRect/>
          </a:stretch>
        </p:blipFill>
        <p:spPr bwMode="auto">
          <a:xfrm>
            <a:off x="17148829" y="13164457"/>
            <a:ext cx="3555477" cy="2527263"/>
          </a:xfrm>
          <a:prstGeom prst="rect">
            <a:avLst/>
          </a:prstGeom>
          <a:noFill/>
          <a:ln w="9525">
            <a:noFill/>
            <a:miter lim="800000"/>
            <a:headEnd/>
            <a:tailEnd/>
          </a:ln>
          <a:effectLst/>
        </p:spPr>
      </p:pic>
      <p:pic>
        <p:nvPicPr>
          <p:cNvPr id="4133" name="Picture 2813"/>
          <p:cNvPicPr>
            <a:picLocks noChangeAspect="1" noChangeArrowheads="1"/>
          </p:cNvPicPr>
          <p:nvPr/>
        </p:nvPicPr>
        <p:blipFill>
          <a:blip r:embed="rId11" cstate="print"/>
          <a:srcRect/>
          <a:stretch>
            <a:fillRect/>
          </a:stretch>
        </p:blipFill>
        <p:spPr bwMode="auto">
          <a:xfrm>
            <a:off x="16437733" y="16047267"/>
            <a:ext cx="4317365" cy="2882476"/>
          </a:xfrm>
          <a:prstGeom prst="rect">
            <a:avLst/>
          </a:prstGeom>
          <a:noFill/>
          <a:ln w="9525">
            <a:noFill/>
            <a:miter lim="800000"/>
            <a:headEnd/>
            <a:tailEnd/>
          </a:ln>
          <a:effectLst/>
        </p:spPr>
      </p:pic>
      <p:pic>
        <p:nvPicPr>
          <p:cNvPr id="4134" name="Picture 2814"/>
          <p:cNvPicPr>
            <a:picLocks noChangeAspect="1" noChangeArrowheads="1"/>
          </p:cNvPicPr>
          <p:nvPr/>
        </p:nvPicPr>
        <p:blipFill>
          <a:blip r:embed="rId12" cstate="print"/>
          <a:srcRect/>
          <a:stretch>
            <a:fillRect/>
          </a:stretch>
        </p:blipFill>
        <p:spPr bwMode="auto">
          <a:xfrm>
            <a:off x="12099116" y="7196242"/>
            <a:ext cx="8126805" cy="4225040"/>
          </a:xfrm>
          <a:prstGeom prst="rect">
            <a:avLst/>
          </a:prstGeom>
          <a:noFill/>
          <a:ln w="9525">
            <a:noFill/>
            <a:miter lim="800000"/>
            <a:headEnd/>
            <a:tailEnd/>
          </a:ln>
          <a:effectLst/>
        </p:spPr>
      </p:pic>
      <p:pic>
        <p:nvPicPr>
          <p:cNvPr id="4135" name="Picture 2815"/>
          <p:cNvPicPr>
            <a:picLocks noChangeAspect="1" noChangeArrowheads="1"/>
          </p:cNvPicPr>
          <p:nvPr/>
        </p:nvPicPr>
        <p:blipFill>
          <a:blip r:embed="rId13" cstate="print"/>
          <a:srcRect/>
          <a:stretch>
            <a:fillRect/>
          </a:stretch>
        </p:blipFill>
        <p:spPr bwMode="auto">
          <a:xfrm>
            <a:off x="12120368" y="16049382"/>
            <a:ext cx="3961818" cy="3045861"/>
          </a:xfrm>
          <a:prstGeom prst="rect">
            <a:avLst/>
          </a:prstGeom>
          <a:noFill/>
          <a:ln w="9525">
            <a:noFill/>
            <a:miter lim="800000"/>
            <a:headEnd/>
            <a:tailEnd/>
          </a:ln>
          <a:effectLst/>
        </p:spPr>
      </p:pic>
      <p:sp>
        <p:nvSpPr>
          <p:cNvPr id="4136" name="ZoneTexte 2"/>
          <p:cNvSpPr txBox="1">
            <a:spLocks noChangeArrowheads="1"/>
          </p:cNvSpPr>
          <p:nvPr/>
        </p:nvSpPr>
        <p:spPr bwMode="auto">
          <a:xfrm>
            <a:off x="284162" y="31704666"/>
            <a:ext cx="21245646" cy="502573"/>
          </a:xfrm>
          <a:prstGeom prst="rect">
            <a:avLst/>
          </a:prstGeom>
          <a:solidFill>
            <a:srgbClr val="005A7A"/>
          </a:solidFill>
          <a:ln w="9525">
            <a:noFill/>
            <a:miter lim="800000"/>
            <a:headEnd/>
            <a:tailEnd/>
          </a:ln>
        </p:spPr>
        <p:txBody>
          <a:bodyPr wrap="square" anchor="ctr">
            <a:spAutoFit/>
          </a:bodyPr>
          <a:lstStyle/>
          <a:p>
            <a:endParaRPr lang="fr-FR" sz="2666" b="1" dirty="0">
              <a:solidFill>
                <a:schemeClr val="bg1"/>
              </a:solidFill>
            </a:endParaRPr>
          </a:p>
        </p:txBody>
      </p:sp>
      <p:sp>
        <p:nvSpPr>
          <p:cNvPr id="52" name="Rectangle 2"/>
          <p:cNvSpPr>
            <a:spLocks noChangeArrowheads="1"/>
          </p:cNvSpPr>
          <p:nvPr/>
        </p:nvSpPr>
        <p:spPr bwMode="auto">
          <a:xfrm>
            <a:off x="951151" y="31693033"/>
            <a:ext cx="19754611"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rPr>
              <a:t>2nd Study Day on Applied Chemistry and Environmental Engineering – </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SDACEE-2025 </a:t>
            </a:r>
            <a:r>
              <a:rPr lang="fr-FR"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a:t>
            </a:r>
            <a:r>
              <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rPr>
              <a:t>09</a:t>
            </a:r>
            <a:r>
              <a:rPr lang="fr-FR"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 </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April 2025</a:t>
            </a:r>
            <a:r>
              <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rPr>
              <a:t>, </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El-</a:t>
            </a:r>
            <a:r>
              <a:rPr lang="en-US" sz="2800" b="1" dirty="0" err="1" smtClean="0">
                <a:solidFill>
                  <a:srgbClr val="FFC000"/>
                </a:solidFill>
                <a:effectLst>
                  <a:outerShdw blurRad="38100" dist="38100" dir="2700000" algn="tl">
                    <a:srgbClr val="000000">
                      <a:alpha val="43137"/>
                    </a:srgbClr>
                  </a:outerShdw>
                </a:effectLst>
                <a:latin typeface="Calibri" pitchFamily="34" charset="0"/>
                <a:cs typeface="Calibri" pitchFamily="34" charset="0"/>
              </a:rPr>
              <a:t>Oued</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-Algeria</a:t>
            </a:r>
            <a:endPar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endParaRPr>
          </a:p>
        </p:txBody>
      </p:sp>
      <p:pic>
        <p:nvPicPr>
          <p:cNvPr id="54" name="Image 53" descr="C:\Users\ahmed\Desktop\logo_univ_eloued.png"/>
          <p:cNvPicPr/>
          <p:nvPr/>
        </p:nvPicPr>
        <p:blipFill>
          <a:blip r:embed="rId14" cstate="print"/>
          <a:srcRect l="9352" t="9463" r="11867" b="8038"/>
          <a:stretch>
            <a:fillRect/>
          </a:stretch>
        </p:blipFill>
        <p:spPr bwMode="auto">
          <a:xfrm>
            <a:off x="18067337" y="321313"/>
            <a:ext cx="3048000" cy="2476656"/>
          </a:xfrm>
          <a:prstGeom prst="rect">
            <a:avLst/>
          </a:prstGeom>
          <a:noFill/>
          <a:ln w="9525">
            <a:noFill/>
            <a:miter lim="800000"/>
            <a:headEnd/>
            <a:tailEnd/>
          </a:ln>
        </p:spPr>
      </p:pic>
      <p:pic>
        <p:nvPicPr>
          <p:cNvPr id="55" name="Image 54" descr="D:\Séminaires et Maniféstations\Organisation Journée d'étude\Pictures\LACE PDF.png2-01 (1).png"/>
          <p:cNvPicPr/>
          <p:nvPr/>
        </p:nvPicPr>
        <p:blipFill>
          <a:blip r:embed="rId15" cstate="print"/>
          <a:srcRect/>
          <a:stretch>
            <a:fillRect/>
          </a:stretch>
        </p:blipFill>
        <p:spPr bwMode="auto">
          <a:xfrm>
            <a:off x="116522" y="3047524"/>
            <a:ext cx="3291840" cy="2468880"/>
          </a:xfrm>
          <a:prstGeom prst="rect">
            <a:avLst/>
          </a:prstGeom>
          <a:noFill/>
          <a:ln w="9525">
            <a:noFill/>
            <a:miter lim="800000"/>
            <a:headEnd/>
            <a:tailEnd/>
          </a:ln>
        </p:spPr>
      </p:pic>
      <p:sp>
        <p:nvSpPr>
          <p:cNvPr id="53" name="Rectangle 2436"/>
          <p:cNvSpPr>
            <a:spLocks noChangeArrowheads="1"/>
          </p:cNvSpPr>
          <p:nvPr/>
        </p:nvSpPr>
        <p:spPr bwMode="auto">
          <a:xfrm>
            <a:off x="160337" y="172651"/>
            <a:ext cx="3429000" cy="2768193"/>
          </a:xfrm>
          <a:prstGeom prst="rect">
            <a:avLst/>
          </a:prstGeom>
          <a:solidFill>
            <a:schemeClr val="accent6">
              <a:lumMod val="20000"/>
              <a:lumOff val="80000"/>
            </a:schemeClr>
          </a:solidFill>
          <a:ln w="9525">
            <a:noFill/>
            <a:miter lim="800000"/>
            <a:headEnd/>
            <a:tailEnd/>
          </a:ln>
          <a:effectLst/>
        </p:spPr>
        <p:txBody>
          <a:bodyPr wrap="none" lIns="51390" tIns="25695" rIns="51390" bIns="25695" anchor="ctr"/>
          <a:lstStyle/>
          <a:p>
            <a:pPr algn="ctr" defTabSz="513241"/>
            <a:endParaRPr lang="de-DE" sz="2000" dirty="0">
              <a:latin typeface="Times" pitchFamily="18" charset="0"/>
            </a:endParaRPr>
          </a:p>
        </p:txBody>
      </p:sp>
      <p:pic>
        <p:nvPicPr>
          <p:cNvPr id="56" name="Image 55" descr="C:\Users\ahmed\Desktop\logo_univ_eloued.png"/>
          <p:cNvPicPr/>
          <p:nvPr/>
        </p:nvPicPr>
        <p:blipFill>
          <a:blip r:embed="rId14" cstate="print"/>
          <a:srcRect l="9352" t="9463" r="11867" b="8038"/>
          <a:stretch>
            <a:fillRect/>
          </a:stretch>
        </p:blipFill>
        <p:spPr bwMode="auto">
          <a:xfrm>
            <a:off x="312737" y="286795"/>
            <a:ext cx="3048000" cy="2476656"/>
          </a:xfrm>
          <a:prstGeom prst="rect">
            <a:avLst/>
          </a:prstGeom>
          <a:noFill/>
          <a:ln w="9525">
            <a:noFill/>
            <a:miter lim="800000"/>
            <a:headEnd/>
            <a:tailEnd/>
          </a:ln>
        </p:spPr>
      </p:pic>
      <p:sp>
        <p:nvSpPr>
          <p:cNvPr id="58" name="Rectangle à coins arrondis 57"/>
          <p:cNvSpPr/>
          <p:nvPr/>
        </p:nvSpPr>
        <p:spPr>
          <a:xfrm>
            <a:off x="17533468" y="3245112"/>
            <a:ext cx="1415025" cy="1919718"/>
          </a:xfrm>
          <a:prstGeom prst="roundRect">
            <a:avLst/>
          </a:prstGeom>
          <a:no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50">
              <a:solidFill>
                <a:srgbClr val="00B0F0"/>
              </a:solidFill>
            </a:endParaRPr>
          </a:p>
        </p:txBody>
      </p:sp>
      <p:sp>
        <p:nvSpPr>
          <p:cNvPr id="59" name="Rectangle 58"/>
          <p:cNvSpPr/>
          <p:nvPr/>
        </p:nvSpPr>
        <p:spPr>
          <a:xfrm>
            <a:off x="19047330" y="3093245"/>
            <a:ext cx="2560320" cy="944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4000" b="1" dirty="0" smtClean="0">
                <a:solidFill>
                  <a:srgbClr val="00B0F0"/>
                </a:solidFill>
                <a:latin typeface="Rockwell Extra Bold" pitchFamily="18" charset="0"/>
              </a:rPr>
              <a:t>SDACEE</a:t>
            </a:r>
          </a:p>
        </p:txBody>
      </p:sp>
      <p:sp>
        <p:nvSpPr>
          <p:cNvPr id="60" name="Rectangle 59"/>
          <p:cNvSpPr/>
          <p:nvPr/>
        </p:nvSpPr>
        <p:spPr>
          <a:xfrm>
            <a:off x="19131648" y="4512386"/>
            <a:ext cx="2103120" cy="790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smtClean="0">
                <a:solidFill>
                  <a:srgbClr val="00B0F0"/>
                </a:solidFill>
                <a:latin typeface="Agency FB" pitchFamily="34" charset="0"/>
              </a:rPr>
              <a:t>El-Oued, </a:t>
            </a:r>
            <a:r>
              <a:rPr lang="fr-FR" sz="2400" b="1" dirty="0" err="1" smtClean="0">
                <a:solidFill>
                  <a:srgbClr val="00B0F0"/>
                </a:solidFill>
                <a:latin typeface="Agency FB" pitchFamily="34" charset="0"/>
              </a:rPr>
              <a:t>Algeria</a:t>
            </a:r>
            <a:endParaRPr lang="fr-FR" sz="2400" b="1" dirty="0">
              <a:solidFill>
                <a:srgbClr val="00B0F0"/>
              </a:solidFill>
              <a:latin typeface="Agency FB" pitchFamily="34" charset="0"/>
            </a:endParaRPr>
          </a:p>
        </p:txBody>
      </p:sp>
      <p:sp>
        <p:nvSpPr>
          <p:cNvPr id="61" name="Rectangle 60"/>
          <p:cNvSpPr/>
          <p:nvPr/>
        </p:nvSpPr>
        <p:spPr>
          <a:xfrm>
            <a:off x="19069137" y="3789872"/>
            <a:ext cx="2011680" cy="944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600" b="1" dirty="0" smtClean="0">
                <a:solidFill>
                  <a:srgbClr val="00B0F0"/>
                </a:solidFill>
                <a:latin typeface="Rockwell Extra Bold" pitchFamily="18" charset="0"/>
              </a:rPr>
              <a:t>2025</a:t>
            </a:r>
            <a:endParaRPr lang="fr-FR" sz="3600" b="1" dirty="0">
              <a:solidFill>
                <a:srgbClr val="00B0F0"/>
              </a:solidFill>
              <a:latin typeface="Rockwell Extra Bold" pitchFamily="18" charset="0"/>
            </a:endParaRPr>
          </a:p>
        </p:txBody>
      </p:sp>
      <p:pic>
        <p:nvPicPr>
          <p:cNvPr id="62" name="Picture 2" descr="C:\Users\ahmed\Desktop\molecule.png"/>
          <p:cNvPicPr>
            <a:picLocks noChangeAspect="1" noChangeArrowheads="1"/>
          </p:cNvPicPr>
          <p:nvPr/>
        </p:nvPicPr>
        <p:blipFill>
          <a:blip r:embed="rId16" cstate="print"/>
          <a:srcRect/>
          <a:stretch>
            <a:fillRect/>
          </a:stretch>
        </p:blipFill>
        <p:spPr bwMode="auto">
          <a:xfrm>
            <a:off x="17505362" y="3404456"/>
            <a:ext cx="1415025" cy="1679753"/>
          </a:xfrm>
          <a:prstGeom prst="rect">
            <a:avLst/>
          </a:prstGeom>
          <a:noFill/>
        </p:spPr>
      </p:pic>
      <p:sp>
        <p:nvSpPr>
          <p:cNvPr id="63" name="Rectangle 2034"/>
          <p:cNvSpPr>
            <a:spLocks noChangeArrowheads="1"/>
          </p:cNvSpPr>
          <p:nvPr/>
        </p:nvSpPr>
        <p:spPr bwMode="auto">
          <a:xfrm>
            <a:off x="4551362" y="1756791"/>
            <a:ext cx="12344401" cy="650859"/>
          </a:xfrm>
          <a:prstGeom prst="rect">
            <a:avLst/>
          </a:prstGeom>
          <a:noFill/>
          <a:ln w="9525">
            <a:noFill/>
            <a:miter lim="800000"/>
            <a:headEnd/>
            <a:tailEnd/>
          </a:ln>
          <a:effectLst/>
        </p:spPr>
        <p:txBody>
          <a:bodyPr wrap="square" lIns="47962" tIns="47962" rIns="47962" bIns="47962" anchor="ctr">
            <a:spAutoFit/>
          </a:bodyPr>
          <a:lstStyle/>
          <a:p>
            <a:pPr algn="ctr"/>
            <a:r>
              <a:rPr lang="en-US" sz="3600" b="1" dirty="0" smtClean="0">
                <a:solidFill>
                  <a:schemeClr val="accent1">
                    <a:lumMod val="40000"/>
                    <a:lumOff val="60000"/>
                  </a:schemeClr>
                </a:solidFill>
              </a:rPr>
              <a:t>Title of the communication </a:t>
            </a:r>
            <a:endParaRPr lang="en-US" sz="3600" b="1" dirty="0">
              <a:solidFill>
                <a:schemeClr val="accent1">
                  <a:lumMod val="40000"/>
                  <a:lumOff val="6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71525"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71525"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4145</TotalTime>
  <Words>1624</Words>
  <Application>Microsoft Office PowerPoint</Application>
  <PresentationFormat>Personnalisé</PresentationFormat>
  <Paragraphs>37</Paragraphs>
  <Slides>1</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3" baseType="lpstr">
      <vt:lpstr>Blank Presentation</vt:lpstr>
      <vt:lpstr>Graphique</vt:lpstr>
      <vt:lpstr>Diapositive 1</vt:lpstr>
    </vt:vector>
  </TitlesOfParts>
  <Company>SAHBI MOALLA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SAHBI MOALLA</dc:creator>
  <cp:lastModifiedBy>ahmed</cp:lastModifiedBy>
  <cp:revision>135</cp:revision>
  <cp:lastPrinted>1998-09-03T21:09:00Z</cp:lastPrinted>
  <dcterms:created xsi:type="dcterms:W3CDTF">1998-08-31T18:15:40Z</dcterms:created>
  <dcterms:modified xsi:type="dcterms:W3CDTF">2025-04-04T14:55:04Z</dcterms:modified>
</cp:coreProperties>
</file>